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media/image4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81"/>
  </p:handoutMasterIdLst>
  <p:sldIdLst>
    <p:sldId id="256" r:id="rId3"/>
    <p:sldId id="257" r:id="rId4"/>
    <p:sldId id="382" r:id="rId6"/>
    <p:sldId id="449" r:id="rId7"/>
    <p:sldId id="447" r:id="rId8"/>
    <p:sldId id="448" r:id="rId9"/>
    <p:sldId id="269" r:id="rId10"/>
    <p:sldId id="274" r:id="rId11"/>
    <p:sldId id="322" r:id="rId12"/>
    <p:sldId id="388" r:id="rId13"/>
    <p:sldId id="391" r:id="rId14"/>
    <p:sldId id="323" r:id="rId15"/>
    <p:sldId id="278" r:id="rId16"/>
    <p:sldId id="279" r:id="rId17"/>
    <p:sldId id="280" r:id="rId18"/>
    <p:sldId id="389" r:id="rId19"/>
    <p:sldId id="325" r:id="rId20"/>
    <p:sldId id="283" r:id="rId21"/>
    <p:sldId id="285" r:id="rId22"/>
    <p:sldId id="286" r:id="rId23"/>
    <p:sldId id="287" r:id="rId24"/>
    <p:sldId id="398" r:id="rId25"/>
    <p:sldId id="397" r:id="rId26"/>
    <p:sldId id="288" r:id="rId27"/>
    <p:sldId id="289" r:id="rId28"/>
    <p:sldId id="290" r:id="rId29"/>
    <p:sldId id="291" r:id="rId30"/>
    <p:sldId id="292" r:id="rId31"/>
    <p:sldId id="293" r:id="rId32"/>
    <p:sldId id="294" r:id="rId33"/>
    <p:sldId id="511" r:id="rId34"/>
    <p:sldId id="295" r:id="rId35"/>
    <p:sldId id="512" r:id="rId36"/>
    <p:sldId id="296" r:id="rId37"/>
    <p:sldId id="390" r:id="rId38"/>
    <p:sldId id="298" r:id="rId39"/>
    <p:sldId id="299" r:id="rId40"/>
    <p:sldId id="300" r:id="rId41"/>
    <p:sldId id="301" r:id="rId42"/>
    <p:sldId id="302" r:id="rId43"/>
    <p:sldId id="303" r:id="rId44"/>
    <p:sldId id="304" r:id="rId45"/>
    <p:sldId id="305" r:id="rId46"/>
    <p:sldId id="306" r:id="rId47"/>
    <p:sldId id="328" r:id="rId48"/>
    <p:sldId id="556" r:id="rId49"/>
    <p:sldId id="557" r:id="rId50"/>
    <p:sldId id="525" r:id="rId51"/>
    <p:sldId id="307" r:id="rId52"/>
    <p:sldId id="308" r:id="rId53"/>
    <p:sldId id="309" r:id="rId54"/>
    <p:sldId id="310" r:id="rId55"/>
    <p:sldId id="311" r:id="rId56"/>
    <p:sldId id="312" r:id="rId57"/>
    <p:sldId id="313" r:id="rId58"/>
    <p:sldId id="314" r:id="rId59"/>
    <p:sldId id="315" r:id="rId60"/>
    <p:sldId id="316" r:id="rId61"/>
    <p:sldId id="374" r:id="rId62"/>
    <p:sldId id="317" r:id="rId63"/>
    <p:sldId id="373" r:id="rId64"/>
    <p:sldId id="318" r:id="rId65"/>
    <p:sldId id="319" r:id="rId66"/>
    <p:sldId id="320" r:id="rId67"/>
    <p:sldId id="321" r:id="rId68"/>
    <p:sldId id="396" r:id="rId69"/>
    <p:sldId id="516" r:id="rId70"/>
    <p:sldId id="518" r:id="rId71"/>
    <p:sldId id="514" r:id="rId72"/>
    <p:sldId id="515" r:id="rId73"/>
    <p:sldId id="517" r:id="rId74"/>
    <p:sldId id="519" r:id="rId75"/>
    <p:sldId id="520" r:id="rId76"/>
    <p:sldId id="522" r:id="rId77"/>
    <p:sldId id="523" r:id="rId78"/>
    <p:sldId id="524" r:id="rId79"/>
    <p:sldId id="370" r:id="rId80"/>
  </p:sldIdLst>
  <p:sldSz cx="12192000" cy="6858000"/>
  <p:notesSz cx="6858000" cy="9144000"/>
  <p:custDataLst>
    <p:tags r:id="rId8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开头" id="{f8c858c8-b209-4b38-8948-238b5ae0e2ca}">
          <p14:sldIdLst>
            <p14:sldId id="256"/>
            <p14:sldId id="257"/>
          </p14:sldIdLst>
        </p14:section>
        <p14:section name="简介" id="{5646fbb4-50b1-4299-8761-34f95c743c96}">
          <p14:sldIdLst>
            <p14:sldId id="382"/>
            <p14:sldId id="449"/>
            <p14:sldId id="447"/>
            <p14:sldId id="448"/>
          </p14:sldIdLst>
        </p14:section>
        <p14:section name="操作介绍" id="{86c1e8f6-0ea3-43ec-9998-e5f6472b9291}">
          <p14:sldIdLst>
            <p14:sldId id="269"/>
            <p14:sldId id="274"/>
            <p14:sldId id="322"/>
            <p14:sldId id="388"/>
            <p14:sldId id="391"/>
            <p14:sldId id="323"/>
            <p14:sldId id="278"/>
            <p14:sldId id="279"/>
            <p14:sldId id="280"/>
            <p14:sldId id="389"/>
            <p14:sldId id="325"/>
            <p14:sldId id="283"/>
            <p14:sldId id="285"/>
            <p14:sldId id="286"/>
            <p14:sldId id="287"/>
            <p14:sldId id="398"/>
            <p14:sldId id="397"/>
            <p14:sldId id="288"/>
            <p14:sldId id="289"/>
            <p14:sldId id="290"/>
            <p14:sldId id="291"/>
            <p14:sldId id="292"/>
            <p14:sldId id="293"/>
            <p14:sldId id="294"/>
            <p14:sldId id="511"/>
            <p14:sldId id="295"/>
            <p14:sldId id="512"/>
            <p14:sldId id="296"/>
          </p14:sldIdLst>
        </p14:section>
        <p14:section name="上线运行" id="{77b90120-16a6-44fc-95bf-8b49ec44499b}">
          <p14:sldIdLst>
            <p14:sldId id="390"/>
            <p14:sldId id="298"/>
            <p14:sldId id="299"/>
            <p14:sldId id="300"/>
            <p14:sldId id="301"/>
            <p14:sldId id="302"/>
            <p14:sldId id="303"/>
            <p14:sldId id="304"/>
            <p14:sldId id="305"/>
            <p14:sldId id="306"/>
          </p14:sldIdLst>
        </p14:section>
        <p14:section name="慕课堂" id="{1bf94354-cb3e-4557-b580-d98cd721a143}">
          <p14:sldIdLst>
            <p14:sldId id="328"/>
            <p14:sldId id="556"/>
            <p14:sldId id="557"/>
            <p14:sldId id="525"/>
            <p14:sldId id="307"/>
            <p14:sldId id="308"/>
            <p14:sldId id="309"/>
            <p14:sldId id="310"/>
            <p14:sldId id="311"/>
            <p14:sldId id="312"/>
            <p14:sldId id="313"/>
            <p14:sldId id="314"/>
            <p14:sldId id="315"/>
            <p14:sldId id="316"/>
            <p14:sldId id="374"/>
            <p14:sldId id="317"/>
            <p14:sldId id="373"/>
            <p14:sldId id="318"/>
            <p14:sldId id="319"/>
            <p14:sldId id="320"/>
            <p14:sldId id="321"/>
          </p14:sldIdLst>
        </p14:section>
        <p14:section name="问题汇总" id="{e2dc6d4e-452b-4348-a843-803e052e3720}">
          <p14:sldIdLst>
            <p14:sldId id="396"/>
            <p14:sldId id="516"/>
            <p14:sldId id="518"/>
            <p14:sldId id="514"/>
            <p14:sldId id="515"/>
            <p14:sldId id="517"/>
            <p14:sldId id="519"/>
            <p14:sldId id="520"/>
            <p14:sldId id="522"/>
            <p14:sldId id="523"/>
            <p14:sldId id="524"/>
            <p14:sldId id="37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cmAuthor id="2" name="戴雨婷" initials="戴"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ECEDEF"/>
    <a:srgbClr val="FFFFFF"/>
    <a:srgbClr val="3B4658"/>
    <a:srgbClr val="3296A8"/>
    <a:srgbClr val="D9DADE"/>
    <a:srgbClr val="44546A"/>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71"/>
        <p:guide pos="393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6" Type="http://schemas.openxmlformats.org/officeDocument/2006/relationships/tags" Target="tags/tag29.xml"/><Relationship Id="rId85" Type="http://schemas.openxmlformats.org/officeDocument/2006/relationships/commentAuthors" Target="commentAuthors.xml"/><Relationship Id="rId84" Type="http://schemas.openxmlformats.org/officeDocument/2006/relationships/tableStyles" Target="tableStyles.xml"/><Relationship Id="rId83" Type="http://schemas.openxmlformats.org/officeDocument/2006/relationships/viewProps" Target="viewProps.xml"/><Relationship Id="rId82" Type="http://schemas.openxmlformats.org/officeDocument/2006/relationships/presProps" Target="presProps.xml"/><Relationship Id="rId81" Type="http://schemas.openxmlformats.org/officeDocument/2006/relationships/handoutMaster" Target="handoutMasters/handoutMaster1.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6C320EB-5352-40AA-A0A9-C13066E1373C}" type="doc">
      <dgm:prSet loTypeId="list" loCatId="list" qsTypeId="urn:microsoft.com/office/officeart/2005/8/quickstyle/simple2" qsCatId="simple" csTypeId="urn:microsoft.com/office/officeart/2005/8/colors/accent0_3" csCatId="accent1" phldr="0"/>
      <dgm:spPr/>
      <dgm:t>
        <a:bodyPr/>
        <a:p>
          <a:endParaRPr lang="zh-CN" altLang="en-US"/>
        </a:p>
      </dgm:t>
    </dgm:pt>
    <dgm:pt modelId="{773C5012-55F9-436E-B78B-2A38D8AAA0C0}">
      <dgm:prSet phldrT="[文本]" phldr="0" custT="1"/>
      <dgm:spPr>
        <a:solidFill>
          <a:srgbClr val="44546A"/>
        </a:solidFill>
      </dgm:spPr>
      <dgm:t>
        <a:bodyPr vert="horz" wrap="square"/>
        <a:p>
          <a:pPr>
            <a:lnSpc>
              <a:spcPct val="100000"/>
            </a:lnSpc>
            <a:spcBef>
              <a:spcPct val="0"/>
            </a:spcBef>
            <a:spcAft>
              <a:spcPct val="35000"/>
            </a:spcAft>
          </a:pPr>
          <a:r>
            <a:rPr kumimoji="1" lang="en-US" altLang="zh-CN" sz="1800" dirty="0" smtClean="0">
              <a:latin typeface="微软雅黑" panose="020B0503020204020204" charset="-122"/>
              <a:ea typeface="微软雅黑" panose="020B0503020204020204" charset="-122"/>
              <a:sym typeface="+mn-ea"/>
            </a:rPr>
            <a:t>01 </a:t>
          </a:r>
          <a:r>
            <a:rPr kumimoji="1" lang="zh-CN" altLang="en-US" sz="1800" b="1" dirty="0" smtClean="0">
              <a:latin typeface="微软雅黑" panose="020B0503020204020204" charset="-122"/>
              <a:ea typeface="微软雅黑" panose="020B0503020204020204" charset="-122"/>
              <a:cs typeface="微软雅黑" panose="020B0503020204020204" charset="-122"/>
              <a:sym typeface="+mn-ea"/>
            </a:rPr>
            <a:t>在线课程、spoc课程相关基本概念</a:t>
          </a:r>
          <a:r>
            <a:rPr kumimoji="1" lang="zh-CN" altLang="en-US" sz="1800" b="1" dirty="0" smtClean="0">
              <a:latin typeface="微软雅黑" panose="020B0503020204020204" charset="-122"/>
              <a:ea typeface="微软雅黑" panose="020B0503020204020204" charset="-122"/>
              <a:cs typeface="微软雅黑" panose="020B0503020204020204" charset="-122"/>
              <a:sym typeface="+mn-ea"/>
            </a:rPr>
            <a:t/>
          </a:r>
          <a:endParaRPr kumimoji="1" lang="zh-CN" altLang="en-US" sz="1800" b="1" dirty="0" smtClean="0">
            <a:latin typeface="微软雅黑" panose="020B0503020204020204" charset="-122"/>
            <a:ea typeface="微软雅黑" panose="020B0503020204020204" charset="-122"/>
            <a:cs typeface="微软雅黑" panose="020B0503020204020204" charset="-122"/>
            <a:sym typeface="+mn-ea"/>
          </a:endParaRPr>
        </a:p>
      </dgm:t>
    </dgm:pt>
    <dgm:pt modelId="{E1399106-9BE2-43F4-9430-F473CB36780F}" cxnId="{11745BCA-C8DC-4662-899B-8B30859DFD00}" type="parTrans">
      <dgm:prSet/>
      <dgm:spPr/>
      <dgm:t>
        <a:bodyPr/>
        <a:p>
          <a:endParaRPr lang="zh-CN" altLang="en-US"/>
        </a:p>
      </dgm:t>
    </dgm:pt>
    <dgm:pt modelId="{507A6FE3-4D55-4ED6-A973-429D64C5DF28}" cxnId="{11745BCA-C8DC-4662-899B-8B30859DFD00}" type="sibTrans">
      <dgm:prSet/>
      <dgm:spPr/>
      <dgm:t>
        <a:bodyPr/>
        <a:p>
          <a:endParaRPr lang="zh-CN" altLang="en-US"/>
        </a:p>
      </dgm:t>
    </dgm:pt>
    <dgm:pt modelId="{CA58FE74-4619-4E47-BA6C-E0CD35AF5AC2}">
      <dgm:prSet phldrT="[文本]" phldr="0" custT="1"/>
      <dgm:spPr>
        <a:solidFill>
          <a:srgbClr val="44546A"/>
        </a:solidFill>
      </dgm:spPr>
      <dgm:t>
        <a:bodyPr vert="horz" wrap="square"/>
        <a:p>
          <a:pPr>
            <a:lnSpc>
              <a:spcPct val="100000"/>
            </a:lnSpc>
            <a:spcBef>
              <a:spcPct val="0"/>
            </a:spcBef>
            <a:spcAft>
              <a:spcPct val="35000"/>
            </a:spcAft>
          </a:pPr>
          <a:r>
            <a:rPr kumimoji="1" lang="en-US" altLang="zh-CN" sz="1800" dirty="0" smtClean="0">
              <a:latin typeface="微软雅黑" panose="020B0503020204020204" charset="-122"/>
              <a:ea typeface="微软雅黑" panose="020B0503020204020204" charset="-122"/>
              <a:sym typeface="+mn-ea"/>
            </a:rPr>
            <a:t>02 </a:t>
          </a:r>
          <a:r>
            <a:rPr kumimoji="1" lang="zh-CN" altLang="en-US" sz="1800" b="1" dirty="0" smtClean="0">
              <a:latin typeface="微软雅黑" panose="020B0503020204020204" charset="-122"/>
              <a:ea typeface="微软雅黑" panose="020B0503020204020204" charset="-122"/>
              <a:cs typeface="微软雅黑" panose="020B0503020204020204" charset="-122"/>
              <a:sym typeface="+mn-ea"/>
            </a:rPr>
            <a:t>课程线上运行流程概述</a:t>
          </a:r>
          <a:r>
            <a:rPr kumimoji="1" lang="zh-CN" altLang="en-US" sz="1800" b="1" dirty="0" smtClean="0">
              <a:latin typeface="微软雅黑" panose="020B0503020204020204" charset="-122"/>
              <a:ea typeface="微软雅黑" panose="020B0503020204020204" charset="-122"/>
              <a:cs typeface="微软雅黑" panose="020B0503020204020204" charset="-122"/>
              <a:sym typeface="+mn-ea"/>
            </a:rPr>
            <a:t/>
          </a:r>
          <a:endParaRPr kumimoji="1" lang="zh-CN" altLang="en-US" sz="1800" b="1" dirty="0" smtClean="0">
            <a:latin typeface="微软雅黑" panose="020B0503020204020204" charset="-122"/>
            <a:ea typeface="微软雅黑" panose="020B0503020204020204" charset="-122"/>
            <a:cs typeface="微软雅黑" panose="020B0503020204020204" charset="-122"/>
            <a:sym typeface="+mn-ea"/>
          </a:endParaRPr>
        </a:p>
      </dgm:t>
    </dgm:pt>
    <dgm:pt modelId="{EBAD4DA7-135F-4F4E-9475-804E7DC205D2}" cxnId="{5B03F83F-CAAC-4168-90CD-46B84CD6F923}" type="parTrans">
      <dgm:prSet/>
      <dgm:spPr/>
      <dgm:t>
        <a:bodyPr/>
        <a:p>
          <a:endParaRPr lang="zh-CN" altLang="en-US"/>
        </a:p>
      </dgm:t>
    </dgm:pt>
    <dgm:pt modelId="{5723A07A-E737-45B0-B84E-97FB4DE86580}" cxnId="{5B03F83F-CAAC-4168-90CD-46B84CD6F923}" type="sibTrans">
      <dgm:prSet/>
      <dgm:spPr/>
      <dgm:t>
        <a:bodyPr/>
        <a:p>
          <a:endParaRPr lang="zh-CN" altLang="en-US"/>
        </a:p>
      </dgm:t>
    </dgm:pt>
    <dgm:pt modelId="{D3284563-CEAB-43B3-81C4-5F6C081CBB78}">
      <dgm:prSet phldrT="[文本]" phldr="0" custT="1"/>
      <dgm:spPr>
        <a:solidFill>
          <a:srgbClr val="44546A"/>
        </a:solidFill>
      </dgm:spPr>
      <dgm:t>
        <a:bodyPr vert="horz" wrap="square"/>
        <a:p>
          <a:pPr>
            <a:lnSpc>
              <a:spcPct val="100000"/>
            </a:lnSpc>
            <a:spcBef>
              <a:spcPct val="0"/>
            </a:spcBef>
            <a:spcAft>
              <a:spcPct val="35000"/>
            </a:spcAft>
          </a:pPr>
          <a:r>
            <a:rPr kumimoji="1" lang="en-US" altLang="zh-CN" sz="1800" dirty="0" smtClean="0">
              <a:latin typeface="微软雅黑" panose="020B0503020204020204" charset="-122"/>
              <a:ea typeface="微软雅黑" panose="020B0503020204020204" charset="-122"/>
              <a:sym typeface="+mn-ea"/>
            </a:rPr>
            <a:t>03 </a:t>
          </a:r>
          <a:r>
            <a:rPr lang="zh-CN" altLang="en-US" sz="1800" b="1">
              <a:sym typeface="+mn-ea"/>
            </a:rPr>
            <a:t>智慧教学工具</a:t>
          </a:r>
          <a:r>
            <a:rPr lang="en-US" altLang="zh-CN" sz="1800" b="1">
              <a:sym typeface="+mn-ea"/>
            </a:rPr>
            <a:t>-</a:t>
          </a:r>
          <a:r>
            <a:rPr lang="zh-CN" altLang="en-US" sz="1800" b="1">
              <a:sym typeface="+mn-ea"/>
            </a:rPr>
            <a:t>慕课堂</a:t>
          </a:r>
          <a:r>
            <a:rPr lang="zh-CN" altLang="en-US" sz="1800" b="1">
              <a:sym typeface="+mn-ea"/>
            </a:rPr>
            <a:t/>
          </a:r>
          <a:endParaRPr lang="zh-CN" altLang="en-US" sz="1800" b="1">
            <a:sym typeface="+mn-ea"/>
          </a:endParaRPr>
        </a:p>
      </dgm:t>
    </dgm:pt>
    <dgm:pt modelId="{A2E240DA-ABFA-4A24-BE34-ABE926603D67}" cxnId="{C137B91E-8D5D-4461-9A6D-1E6C5AB40F44}" type="parTrans">
      <dgm:prSet/>
      <dgm:spPr/>
      <dgm:t>
        <a:bodyPr/>
        <a:p>
          <a:endParaRPr lang="zh-CN" altLang="en-US"/>
        </a:p>
      </dgm:t>
    </dgm:pt>
    <dgm:pt modelId="{2E43EE94-FE21-4F90-81B3-CED5B1ECC8C9}" cxnId="{C137B91E-8D5D-4461-9A6D-1E6C5AB40F44}" type="sibTrans">
      <dgm:prSet/>
      <dgm:spPr/>
      <dgm:t>
        <a:bodyPr/>
        <a:p>
          <a:endParaRPr lang="zh-CN" altLang="en-US"/>
        </a:p>
      </dgm:t>
    </dgm:pt>
    <dgm:pt modelId="{51292E15-09C1-4363-B997-E73DFC597FBC}">
      <dgm:prSet phldr="0" custT="1"/>
      <dgm:spPr>
        <a:solidFill>
          <a:srgbClr val="44546A"/>
        </a:solidFill>
      </dgm:spPr>
      <dgm:t>
        <a:bodyPr vert="horz" wrap="square"/>
        <a:p>
          <a:pPr>
            <a:lnSpc>
              <a:spcPct val="100000"/>
            </a:lnSpc>
            <a:spcBef>
              <a:spcPct val="0"/>
            </a:spcBef>
            <a:spcAft>
              <a:spcPct val="35000"/>
            </a:spcAft>
          </a:pPr>
          <a:r>
            <a:rPr kumimoji="1" lang="en-US" altLang="zh-CN" sz="1800" dirty="0" smtClean="0">
              <a:latin typeface="微软雅黑" panose="020B0503020204020204" charset="-122"/>
              <a:ea typeface="微软雅黑" panose="020B0503020204020204" charset="-122"/>
              <a:sym typeface="+mn-ea"/>
            </a:rPr>
            <a:t>0</a:t>
          </a:r>
          <a:r>
            <a:rPr kumimoji="1" lang="en-US" altLang="zh-CN" sz="1800" dirty="0" smtClean="0">
              <a:latin typeface="微软雅黑" panose="020B0503020204020204" charset="-122"/>
              <a:ea typeface="微软雅黑" panose="020B0503020204020204" charset="-122"/>
              <a:sym typeface="+mn-ea"/>
            </a:rPr>
            <a:t>4</a:t>
          </a:r>
          <a:r>
            <a:rPr kumimoji="1" lang="en-US" altLang="zh-CN" sz="1800" b="1" dirty="0" smtClean="0">
              <a:latin typeface="微软雅黑" panose="020B0503020204020204" charset="-122"/>
              <a:ea typeface="微软雅黑" panose="020B0503020204020204" charset="-122"/>
              <a:sym typeface="+mn-ea"/>
            </a:rPr>
            <a:t> </a:t>
          </a:r>
          <a:r>
            <a:rPr lang="zh-CN" altLang="en-US" sz="1800" b="1">
              <a:sym typeface="+mn-ea"/>
            </a:rPr>
            <a:t>建课注意事项与师生</a:t>
          </a:r>
          <a:r>
            <a:rPr lang="en-US" altLang="zh-CN" sz="1800" b="1">
              <a:sym typeface="+mn-ea"/>
            </a:rPr>
            <a:t>Q&amp;A</a:t>
          </a:r>
          <a:r>
            <a:rPr lang="zh-CN" altLang="en-US" sz="1800" b="1">
              <a:latin typeface="微软雅黑" panose="020B0503020204020204" charset="-122"/>
              <a:ea typeface="微软雅黑" panose="020B0503020204020204" charset="-122"/>
            </a:rPr>
            <a:t/>
          </a:r>
          <a:endParaRPr lang="zh-CN" altLang="en-US" sz="1800" b="1">
            <a:latin typeface="微软雅黑" panose="020B0503020204020204" charset="-122"/>
            <a:ea typeface="微软雅黑" panose="020B0503020204020204" charset="-122"/>
          </a:endParaRPr>
        </a:p>
      </dgm:t>
    </dgm:pt>
    <dgm:pt modelId="{B0A0F6C1-A029-4B06-B8B9-937A493B7F22}" cxnId="{7E6D7C49-AD5F-4507-8600-F6D003023F8A}" type="parTrans">
      <dgm:prSet/>
      <dgm:spPr/>
    </dgm:pt>
    <dgm:pt modelId="{8B0DDED3-861F-49AD-8502-4C215B4F35F3}" cxnId="{7E6D7C49-AD5F-4507-8600-F6D003023F8A}" type="sibTrans">
      <dgm:prSet/>
      <dgm:spPr/>
    </dgm:pt>
    <dgm:pt modelId="{E5EECCA3-F875-4B71-92CC-9CCDFB7DBFEF}" type="pres">
      <dgm:prSet presAssocID="{26C320EB-5352-40AA-A0A9-C13066E1373C}" presName="linear" presStyleCnt="0">
        <dgm:presLayoutVars>
          <dgm:dir/>
          <dgm:animLvl val="lvl"/>
          <dgm:resizeHandles val="exact"/>
        </dgm:presLayoutVars>
      </dgm:prSet>
      <dgm:spPr/>
    </dgm:pt>
    <dgm:pt modelId="{667CAF5C-37C0-43B7-8B7E-02CCA3754DB9}" type="pres">
      <dgm:prSet presAssocID="{773C5012-55F9-436E-B78B-2A38D8AAA0C0}" presName="parentLin" presStyleCnt="0"/>
      <dgm:spPr/>
    </dgm:pt>
    <dgm:pt modelId="{58B158CB-C1D2-4676-88E6-6B3937A00A96}" type="pres">
      <dgm:prSet presAssocID="{773C5012-55F9-436E-B78B-2A38D8AAA0C0}" presName="parentLeftMargin" presStyleCnt="0"/>
      <dgm:spPr/>
    </dgm:pt>
    <dgm:pt modelId="{D0971512-D8E1-4E4B-89F4-FF2EB164C196}" type="pres">
      <dgm:prSet presAssocID="{773C5012-55F9-436E-B78B-2A38D8AAA0C0}" presName="parentText" presStyleLbl="node1" presStyleIdx="0" presStyleCnt="4">
        <dgm:presLayoutVars>
          <dgm:chMax val="0"/>
          <dgm:bulletEnabled val="1"/>
        </dgm:presLayoutVars>
      </dgm:prSet>
      <dgm:spPr/>
    </dgm:pt>
    <dgm:pt modelId="{05E10EBB-C85A-471E-9935-B48B9C39A12E}" type="pres">
      <dgm:prSet presAssocID="{773C5012-55F9-436E-B78B-2A38D8AAA0C0}" presName="negativeSpace" presStyleCnt="0"/>
      <dgm:spPr/>
    </dgm:pt>
    <dgm:pt modelId="{1F055725-8984-42CB-98CB-8E7728DD5EAB}" type="pres">
      <dgm:prSet presAssocID="{773C5012-55F9-436E-B78B-2A38D8AAA0C0}" presName="childText" presStyleLbl="conFgAcc1" presStyleIdx="0" presStyleCnt="4">
        <dgm:presLayoutVars>
          <dgm:bulletEnabled val="1"/>
        </dgm:presLayoutVars>
      </dgm:prSet>
      <dgm:spPr/>
    </dgm:pt>
    <dgm:pt modelId="{5785404B-F53E-4CF2-A702-90A46E89CED8}" type="pres">
      <dgm:prSet presAssocID="{507A6FE3-4D55-4ED6-A973-429D64C5DF28}" presName="spaceBetweenRectangles" presStyleCnt="0"/>
      <dgm:spPr/>
    </dgm:pt>
    <dgm:pt modelId="{0533A8DD-BB32-4594-8011-DCE089C8C6E1}" type="pres">
      <dgm:prSet presAssocID="{CA58FE74-4619-4E47-BA6C-E0CD35AF5AC2}" presName="parentLin" presStyleCnt="0"/>
      <dgm:spPr/>
    </dgm:pt>
    <dgm:pt modelId="{6691BFC5-8855-4986-848D-DEB81C2F2999}" type="pres">
      <dgm:prSet presAssocID="{CA58FE74-4619-4E47-BA6C-E0CD35AF5AC2}" presName="parentLeftMargin" presStyleCnt="0"/>
      <dgm:spPr/>
    </dgm:pt>
    <dgm:pt modelId="{2C4413E3-C8D2-4402-96A5-F202196640D8}" type="pres">
      <dgm:prSet presAssocID="{CA58FE74-4619-4E47-BA6C-E0CD35AF5AC2}" presName="parentText" presStyleLbl="node1" presStyleIdx="1" presStyleCnt="4">
        <dgm:presLayoutVars>
          <dgm:chMax val="0"/>
          <dgm:bulletEnabled val="1"/>
        </dgm:presLayoutVars>
      </dgm:prSet>
      <dgm:spPr/>
    </dgm:pt>
    <dgm:pt modelId="{BE3898E1-B2F6-4173-A8E2-03E71F47F561}" type="pres">
      <dgm:prSet presAssocID="{CA58FE74-4619-4E47-BA6C-E0CD35AF5AC2}" presName="negativeSpace" presStyleCnt="0"/>
      <dgm:spPr/>
    </dgm:pt>
    <dgm:pt modelId="{F721A0F0-6291-495A-ADEB-F5D681737E8C}" type="pres">
      <dgm:prSet presAssocID="{CA58FE74-4619-4E47-BA6C-E0CD35AF5AC2}" presName="childText" presStyleLbl="conFgAcc1" presStyleIdx="1" presStyleCnt="4">
        <dgm:presLayoutVars>
          <dgm:bulletEnabled val="1"/>
        </dgm:presLayoutVars>
      </dgm:prSet>
      <dgm:spPr/>
    </dgm:pt>
    <dgm:pt modelId="{08E6F094-66A1-4EF2-858F-436736D2C623}" type="pres">
      <dgm:prSet presAssocID="{5723A07A-E737-45B0-B84E-97FB4DE86580}" presName="spaceBetweenRectangles" presStyleCnt="0"/>
      <dgm:spPr/>
    </dgm:pt>
    <dgm:pt modelId="{04A221FB-3A34-4804-9E1E-FAA254BEF819}" type="pres">
      <dgm:prSet presAssocID="{D3284563-CEAB-43B3-81C4-5F6C081CBB78}" presName="parentLin" presStyleCnt="0"/>
      <dgm:spPr/>
    </dgm:pt>
    <dgm:pt modelId="{09CBCBA7-E2EE-4654-BCFB-AB2C2D77E66B}" type="pres">
      <dgm:prSet presAssocID="{D3284563-CEAB-43B3-81C4-5F6C081CBB78}" presName="parentLeftMargin" presStyleCnt="0"/>
      <dgm:spPr/>
    </dgm:pt>
    <dgm:pt modelId="{F8B30F84-9FC1-4455-B8FC-CA5DC2189586}" type="pres">
      <dgm:prSet presAssocID="{D3284563-CEAB-43B3-81C4-5F6C081CBB78}" presName="parentText" presStyleLbl="node1" presStyleIdx="2" presStyleCnt="4">
        <dgm:presLayoutVars>
          <dgm:chMax val="0"/>
          <dgm:bulletEnabled val="1"/>
        </dgm:presLayoutVars>
      </dgm:prSet>
      <dgm:spPr/>
    </dgm:pt>
    <dgm:pt modelId="{75AF99AA-34AA-4169-A0AA-91E0CC0C2D15}" type="pres">
      <dgm:prSet presAssocID="{D3284563-CEAB-43B3-81C4-5F6C081CBB78}" presName="negativeSpace" presStyleCnt="0"/>
      <dgm:spPr/>
    </dgm:pt>
    <dgm:pt modelId="{F855875C-E8B4-4273-8C6C-6A8EC3091B3C}" type="pres">
      <dgm:prSet presAssocID="{D3284563-CEAB-43B3-81C4-5F6C081CBB78}" presName="childText" presStyleLbl="conFgAcc1" presStyleIdx="2" presStyleCnt="4">
        <dgm:presLayoutVars>
          <dgm:bulletEnabled val="1"/>
        </dgm:presLayoutVars>
      </dgm:prSet>
      <dgm:spPr/>
    </dgm:pt>
    <dgm:pt modelId="{5BB5EFC4-DB93-4380-923F-645C08CB51DA}" type="pres">
      <dgm:prSet presAssocID="{2E43EE94-FE21-4F90-81B3-CED5B1ECC8C9}" presName="spaceBetweenRectangles" presStyleCnt="0"/>
      <dgm:spPr/>
    </dgm:pt>
    <dgm:pt modelId="{254931A9-C21A-428A-B40D-FCB89EC16A25}" type="pres">
      <dgm:prSet presAssocID="{51292E15-09C1-4363-B997-E73DFC597FBC}" presName="parentLin" presStyleCnt="0"/>
      <dgm:spPr/>
    </dgm:pt>
    <dgm:pt modelId="{9F53D3B1-C19E-41DE-B29D-D80B616D3776}" type="pres">
      <dgm:prSet presAssocID="{51292E15-09C1-4363-B997-E73DFC597FBC}" presName="parentLeftMargin" presStyleCnt="0"/>
      <dgm:spPr/>
    </dgm:pt>
    <dgm:pt modelId="{291A9EF1-F596-4940-97E2-5D51257C947F}" type="pres">
      <dgm:prSet presAssocID="{51292E15-09C1-4363-B997-E73DFC597FBC}" presName="parentText" presStyleLbl="node1" presStyleIdx="3" presStyleCnt="4">
        <dgm:presLayoutVars>
          <dgm:chMax val="0"/>
          <dgm:bulletEnabled val="1"/>
        </dgm:presLayoutVars>
      </dgm:prSet>
      <dgm:spPr/>
    </dgm:pt>
    <dgm:pt modelId="{6E16E62F-632C-4223-B0CE-773EE14235A1}" type="pres">
      <dgm:prSet presAssocID="{51292E15-09C1-4363-B997-E73DFC597FBC}" presName="negativeSpace" presStyleCnt="0"/>
      <dgm:spPr/>
    </dgm:pt>
    <dgm:pt modelId="{0DDE9E6D-5B04-4F2D-B2CC-4F6ABC146D7F}" type="pres">
      <dgm:prSet presAssocID="{51292E15-09C1-4363-B997-E73DFC597FBC}" presName="childText" presStyleLbl="conFgAcc1" presStyleIdx="3" presStyleCnt="4">
        <dgm:presLayoutVars>
          <dgm:bulletEnabled val="1"/>
        </dgm:presLayoutVars>
      </dgm:prSet>
      <dgm:spPr/>
    </dgm:pt>
  </dgm:ptLst>
  <dgm:cxnLst>
    <dgm:cxn modelId="{11745BCA-C8DC-4662-899B-8B30859DFD00}" srcId="{26C320EB-5352-40AA-A0A9-C13066E1373C}" destId="{773C5012-55F9-436E-B78B-2A38D8AAA0C0}" srcOrd="0" destOrd="0" parTransId="{E1399106-9BE2-43F4-9430-F473CB36780F}" sibTransId="{507A6FE3-4D55-4ED6-A973-429D64C5DF28}"/>
    <dgm:cxn modelId="{5B03F83F-CAAC-4168-90CD-46B84CD6F923}" srcId="{26C320EB-5352-40AA-A0A9-C13066E1373C}" destId="{CA58FE74-4619-4E47-BA6C-E0CD35AF5AC2}" srcOrd="1" destOrd="0" parTransId="{EBAD4DA7-135F-4F4E-9475-804E7DC205D2}" sibTransId="{5723A07A-E737-45B0-B84E-97FB4DE86580}"/>
    <dgm:cxn modelId="{C137B91E-8D5D-4461-9A6D-1E6C5AB40F44}" srcId="{26C320EB-5352-40AA-A0A9-C13066E1373C}" destId="{D3284563-CEAB-43B3-81C4-5F6C081CBB78}" srcOrd="2" destOrd="0" parTransId="{A2E240DA-ABFA-4A24-BE34-ABE926603D67}" sibTransId="{2E43EE94-FE21-4F90-81B3-CED5B1ECC8C9}"/>
    <dgm:cxn modelId="{7E6D7C49-AD5F-4507-8600-F6D003023F8A}" srcId="{26C320EB-5352-40AA-A0A9-C13066E1373C}" destId="{51292E15-09C1-4363-B997-E73DFC597FBC}" srcOrd="3" destOrd="0" parTransId="{B0A0F6C1-A029-4B06-B8B9-937A493B7F22}" sibTransId="{8B0DDED3-861F-49AD-8502-4C215B4F35F3}"/>
    <dgm:cxn modelId="{BD70B444-7990-4C90-979A-315D87BC824F}" type="presOf" srcId="{26C320EB-5352-40AA-A0A9-C13066E1373C}" destId="{E5EECCA3-F875-4B71-92CC-9CCDFB7DBFEF}" srcOrd="0" destOrd="0" presId="urn:microsoft.com/office/officeart/2005/8/layout/list1"/>
    <dgm:cxn modelId="{747D673B-88F5-458B-B652-F82C1757C720}" type="presParOf" srcId="{E5EECCA3-F875-4B71-92CC-9CCDFB7DBFEF}" destId="{667CAF5C-37C0-43B7-8B7E-02CCA3754DB9}" srcOrd="0" destOrd="0" presId="urn:microsoft.com/office/officeart/2005/8/layout/list1"/>
    <dgm:cxn modelId="{479996A0-1AA6-4177-943B-A45896D4637C}" type="presParOf" srcId="{667CAF5C-37C0-43B7-8B7E-02CCA3754DB9}" destId="{58B158CB-C1D2-4676-88E6-6B3937A00A96}" srcOrd="0" destOrd="0" presId="urn:microsoft.com/office/officeart/2005/8/layout/list1"/>
    <dgm:cxn modelId="{B30248C5-BD15-4AFD-9339-DBEDD508F509}" type="presOf" srcId="{773C5012-55F9-436E-B78B-2A38D8AAA0C0}" destId="{58B158CB-C1D2-4676-88E6-6B3937A00A96}" srcOrd="0" destOrd="0" presId="urn:microsoft.com/office/officeart/2005/8/layout/list1"/>
    <dgm:cxn modelId="{C722C08F-86FF-4A6C-92F9-4BC9D2C321B7}" type="presParOf" srcId="{667CAF5C-37C0-43B7-8B7E-02CCA3754DB9}" destId="{D0971512-D8E1-4E4B-89F4-FF2EB164C196}" srcOrd="1" destOrd="0" presId="urn:microsoft.com/office/officeart/2005/8/layout/list1"/>
    <dgm:cxn modelId="{CAFADF0D-1ACD-4DD0-8C09-7C0878F06263}" type="presOf" srcId="{773C5012-55F9-436E-B78B-2A38D8AAA0C0}" destId="{D0971512-D8E1-4E4B-89F4-FF2EB164C196}" srcOrd="0" destOrd="0" presId="urn:microsoft.com/office/officeart/2005/8/layout/list1"/>
    <dgm:cxn modelId="{17476B03-75F4-4697-BDF4-82512E67FDD3}" type="presParOf" srcId="{E5EECCA3-F875-4B71-92CC-9CCDFB7DBFEF}" destId="{05E10EBB-C85A-471E-9935-B48B9C39A12E}" srcOrd="1" destOrd="0" presId="urn:microsoft.com/office/officeart/2005/8/layout/list1"/>
    <dgm:cxn modelId="{C0879BED-BC2A-44FF-A460-322489B1E8A9}" type="presParOf" srcId="{E5EECCA3-F875-4B71-92CC-9CCDFB7DBFEF}" destId="{1F055725-8984-42CB-98CB-8E7728DD5EAB}" srcOrd="2" destOrd="0" presId="urn:microsoft.com/office/officeart/2005/8/layout/list1"/>
    <dgm:cxn modelId="{0D7E384B-7207-4E08-90C6-A1D13635A0F4}" type="presParOf" srcId="{E5EECCA3-F875-4B71-92CC-9CCDFB7DBFEF}" destId="{5785404B-F53E-4CF2-A702-90A46E89CED8}" srcOrd="3" destOrd="0" presId="urn:microsoft.com/office/officeart/2005/8/layout/list1"/>
    <dgm:cxn modelId="{A58DD3A2-078D-4A6B-94C8-48792786F597}" type="presParOf" srcId="{E5EECCA3-F875-4B71-92CC-9CCDFB7DBFEF}" destId="{0533A8DD-BB32-4594-8011-DCE089C8C6E1}" srcOrd="4" destOrd="0" presId="urn:microsoft.com/office/officeart/2005/8/layout/list1"/>
    <dgm:cxn modelId="{9C31E86D-6620-4E03-A48D-A2CCF12A0565}" type="presParOf" srcId="{0533A8DD-BB32-4594-8011-DCE089C8C6E1}" destId="{6691BFC5-8855-4986-848D-DEB81C2F2999}" srcOrd="0" destOrd="4" presId="urn:microsoft.com/office/officeart/2005/8/layout/list1"/>
    <dgm:cxn modelId="{1D210CF7-D425-41CE-AE81-73C6DBB07132}" type="presOf" srcId="{CA58FE74-4619-4E47-BA6C-E0CD35AF5AC2}" destId="{6691BFC5-8855-4986-848D-DEB81C2F2999}" srcOrd="0" destOrd="0" presId="urn:microsoft.com/office/officeart/2005/8/layout/list1"/>
    <dgm:cxn modelId="{D0CE94B1-9DB9-4B56-A64B-4DC5A2235582}" type="presParOf" srcId="{0533A8DD-BB32-4594-8011-DCE089C8C6E1}" destId="{2C4413E3-C8D2-4402-96A5-F202196640D8}" srcOrd="1" destOrd="4" presId="urn:microsoft.com/office/officeart/2005/8/layout/list1"/>
    <dgm:cxn modelId="{2199D9BD-E235-46B7-8E1C-E86D2516E867}" type="presOf" srcId="{CA58FE74-4619-4E47-BA6C-E0CD35AF5AC2}" destId="{2C4413E3-C8D2-4402-96A5-F202196640D8}" srcOrd="0" destOrd="0" presId="urn:microsoft.com/office/officeart/2005/8/layout/list1"/>
    <dgm:cxn modelId="{0B096F7F-5015-4377-8D3B-AFEB03660743}" type="presParOf" srcId="{E5EECCA3-F875-4B71-92CC-9CCDFB7DBFEF}" destId="{BE3898E1-B2F6-4173-A8E2-03E71F47F561}" srcOrd="5" destOrd="0" presId="urn:microsoft.com/office/officeart/2005/8/layout/list1"/>
    <dgm:cxn modelId="{B4E37E3F-016E-4A9D-97DC-3637ECE7778C}" type="presParOf" srcId="{E5EECCA3-F875-4B71-92CC-9CCDFB7DBFEF}" destId="{F721A0F0-6291-495A-ADEB-F5D681737E8C}" srcOrd="6" destOrd="0" presId="urn:microsoft.com/office/officeart/2005/8/layout/list1"/>
    <dgm:cxn modelId="{BC3F4DFA-A7C4-43FA-9A0B-BCA8F9E54AE4}" type="presParOf" srcId="{E5EECCA3-F875-4B71-92CC-9CCDFB7DBFEF}" destId="{08E6F094-66A1-4EF2-858F-436736D2C623}" srcOrd="7" destOrd="0" presId="urn:microsoft.com/office/officeart/2005/8/layout/list1"/>
    <dgm:cxn modelId="{FABBB298-174A-4CCF-9002-D2F1AE007674}" type="presParOf" srcId="{E5EECCA3-F875-4B71-92CC-9CCDFB7DBFEF}" destId="{04A221FB-3A34-4804-9E1E-FAA254BEF819}" srcOrd="8" destOrd="0" presId="urn:microsoft.com/office/officeart/2005/8/layout/list1"/>
    <dgm:cxn modelId="{F6A6C710-58E4-45AD-A2D6-7F094D7207CE}" type="presParOf" srcId="{04A221FB-3A34-4804-9E1E-FAA254BEF819}" destId="{09CBCBA7-E2EE-4654-BCFB-AB2C2D77E66B}" srcOrd="0" destOrd="8" presId="urn:microsoft.com/office/officeart/2005/8/layout/list1"/>
    <dgm:cxn modelId="{FEF12E1E-079C-4B22-9140-3732BC154A72}" type="presOf" srcId="{D3284563-CEAB-43B3-81C4-5F6C081CBB78}" destId="{09CBCBA7-E2EE-4654-BCFB-AB2C2D77E66B}" srcOrd="0" destOrd="0" presId="urn:microsoft.com/office/officeart/2005/8/layout/list1"/>
    <dgm:cxn modelId="{7E00A6A7-2104-4109-AA7A-1895BEA99B4C}" type="presParOf" srcId="{04A221FB-3A34-4804-9E1E-FAA254BEF819}" destId="{F8B30F84-9FC1-4455-B8FC-CA5DC2189586}" srcOrd="1" destOrd="8" presId="urn:microsoft.com/office/officeart/2005/8/layout/list1"/>
    <dgm:cxn modelId="{A8440BE8-B3DD-436E-89F8-2AD18FEADBE3}" type="presOf" srcId="{D3284563-CEAB-43B3-81C4-5F6C081CBB78}" destId="{F8B30F84-9FC1-4455-B8FC-CA5DC2189586}" srcOrd="0" destOrd="0" presId="urn:microsoft.com/office/officeart/2005/8/layout/list1"/>
    <dgm:cxn modelId="{F72C61D6-60BC-4222-A70A-A93FB9D44B15}" type="presParOf" srcId="{E5EECCA3-F875-4B71-92CC-9CCDFB7DBFEF}" destId="{75AF99AA-34AA-4169-A0AA-91E0CC0C2D15}" srcOrd="9" destOrd="0" presId="urn:microsoft.com/office/officeart/2005/8/layout/list1"/>
    <dgm:cxn modelId="{223392C6-E419-403E-B1B9-9ABE55FF0E81}" type="presParOf" srcId="{E5EECCA3-F875-4B71-92CC-9CCDFB7DBFEF}" destId="{F855875C-E8B4-4273-8C6C-6A8EC3091B3C}" srcOrd="10" destOrd="0" presId="urn:microsoft.com/office/officeart/2005/8/layout/list1"/>
    <dgm:cxn modelId="{19AD2B4A-7895-43C4-9125-6501566A63EA}" type="presParOf" srcId="{E5EECCA3-F875-4B71-92CC-9CCDFB7DBFEF}" destId="{5BB5EFC4-DB93-4380-923F-645C08CB51DA}" srcOrd="11" destOrd="0" presId="urn:microsoft.com/office/officeart/2005/8/layout/list1"/>
    <dgm:cxn modelId="{E6DE6583-FE4C-413C-8C9A-18162FECE994}" type="presParOf" srcId="{E5EECCA3-F875-4B71-92CC-9CCDFB7DBFEF}" destId="{254931A9-C21A-428A-B40D-FCB89EC16A25}" srcOrd="12" destOrd="0" presId="urn:microsoft.com/office/officeart/2005/8/layout/list1"/>
    <dgm:cxn modelId="{BF111070-19C4-4DD1-9D8E-D40BF73D19F5}" type="presParOf" srcId="{254931A9-C21A-428A-B40D-FCB89EC16A25}" destId="{9F53D3B1-C19E-41DE-B29D-D80B616D3776}" srcOrd="0" destOrd="12" presId="urn:microsoft.com/office/officeart/2005/8/layout/list1"/>
    <dgm:cxn modelId="{06F7B0A5-360D-480D-B607-A25218695459}" type="presOf" srcId="{51292E15-09C1-4363-B997-E73DFC597FBC}" destId="{9F53D3B1-C19E-41DE-B29D-D80B616D3776}" srcOrd="0" destOrd="0" presId="urn:microsoft.com/office/officeart/2005/8/layout/list1"/>
    <dgm:cxn modelId="{32B9EDB4-DC22-458F-A58D-35747DCB2C83}" type="presParOf" srcId="{254931A9-C21A-428A-B40D-FCB89EC16A25}" destId="{291A9EF1-F596-4940-97E2-5D51257C947F}" srcOrd="1" destOrd="12" presId="urn:microsoft.com/office/officeart/2005/8/layout/list1"/>
    <dgm:cxn modelId="{47AB69B7-6F32-42FD-BAB2-BB60D28877E3}" type="presOf" srcId="{51292E15-09C1-4363-B997-E73DFC597FBC}" destId="{291A9EF1-F596-4940-97E2-5D51257C947F}" srcOrd="0" destOrd="0" presId="urn:microsoft.com/office/officeart/2005/8/layout/list1"/>
    <dgm:cxn modelId="{A9C5C884-28AD-4565-A0C2-8699DC589067}" type="presParOf" srcId="{E5EECCA3-F875-4B71-92CC-9CCDFB7DBFEF}" destId="{6E16E62F-632C-4223-B0CE-773EE14235A1}" srcOrd="13" destOrd="0" presId="urn:microsoft.com/office/officeart/2005/8/layout/list1"/>
    <dgm:cxn modelId="{145B916C-6133-4B00-9197-23D35FA35610}" type="presParOf" srcId="{E5EECCA3-F875-4B71-92CC-9CCDFB7DBFEF}" destId="{0DDE9E6D-5B04-4F2D-B2CC-4F6ABC146D7F}" srcOrd="14"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7217410" cy="3343910"/>
        <a:chOff x="0" y="0"/>
        <a:chExt cx="7217410" cy="3343910"/>
      </a:xfrm>
    </dsp:grpSpPr>
    <dsp:sp modelId="{1F055725-8984-42CB-98CB-8E7728DD5EAB}">
      <dsp:nvSpPr>
        <dsp:cNvPr id="5" name="矩形 4"/>
        <dsp:cNvSpPr/>
      </dsp:nvSpPr>
      <dsp:spPr bwMode="white">
        <a:xfrm>
          <a:off x="0" y="353275"/>
          <a:ext cx="7217410" cy="453600"/>
        </a:xfrm>
        <a:prstGeom prst="rect">
          <a:avLst/>
        </a:prstGeom>
      </dsp:spPr>
      <dsp:style>
        <a:lnRef idx="2">
          <a:schemeClr val="dk2"/>
        </a:lnRef>
        <a:fillRef idx="1">
          <a:schemeClr val="lt2">
            <a:alpha val="90000"/>
          </a:schemeClr>
        </a:fillRef>
        <a:effectRef idx="0">
          <a:scrgbClr r="0" g="0" b="0"/>
        </a:effectRef>
        <a:fontRef idx="minor"/>
      </dsp:style>
      <dsp:txBody>
        <a:bodyPr lIns="560151" tIns="374904" rIns="560151"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353275"/>
        <a:ext cx="7217410" cy="453600"/>
      </dsp:txXfrm>
    </dsp:sp>
    <dsp:sp modelId="{D0971512-D8E1-4E4B-89F4-FF2EB164C196}">
      <dsp:nvSpPr>
        <dsp:cNvPr id="4" name="圆角矩形 3"/>
        <dsp:cNvSpPr/>
      </dsp:nvSpPr>
      <dsp:spPr bwMode="white">
        <a:xfrm>
          <a:off x="360871" y="87595"/>
          <a:ext cx="5052187" cy="531360"/>
        </a:xfrm>
        <a:prstGeom prst="roundRect">
          <a:avLst/>
        </a:prstGeom>
        <a:solidFill>
          <a:srgbClr val="44546A"/>
        </a:solidFill>
      </dsp:spPr>
      <dsp:style>
        <a:lnRef idx="3">
          <a:schemeClr val="lt2"/>
        </a:lnRef>
        <a:fillRef idx="1">
          <a:schemeClr val="dk2"/>
        </a:fillRef>
        <a:effectRef idx="1">
          <a:scrgbClr r="0" g="0" b="0"/>
        </a:effectRef>
        <a:fontRef idx="minor">
          <a:schemeClr val="lt1"/>
        </a:fontRef>
      </dsp:style>
      <dsp:txBody>
        <a:bodyPr vert="horz" wrap="square" lIns="190960" tIns="0" rIns="19096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kumimoji="1" lang="en-US" altLang="zh-CN" sz="1800" dirty="0" smtClean="0">
              <a:latin typeface="微软雅黑" panose="020B0503020204020204" charset="-122"/>
              <a:ea typeface="微软雅黑" panose="020B0503020204020204" charset="-122"/>
              <a:sym typeface="+mn-ea"/>
            </a:rPr>
            <a:t>01 </a:t>
          </a:r>
          <a:r>
            <a:rPr kumimoji="1" lang="zh-CN" altLang="en-US" sz="1800" b="1" dirty="0" smtClean="0">
              <a:latin typeface="微软雅黑" panose="020B0503020204020204" charset="-122"/>
              <a:ea typeface="微软雅黑" panose="020B0503020204020204" charset="-122"/>
              <a:cs typeface="微软雅黑" panose="020B0503020204020204" charset="-122"/>
              <a:sym typeface="+mn-ea"/>
            </a:rPr>
            <a:t>在线课程、spoc课程相关基本概念</a:t>
          </a:r>
          <a:endParaRPr kumimoji="1" lang="zh-CN" altLang="en-US" sz="1800" b="1" dirty="0" smtClean="0">
            <a:latin typeface="微软雅黑" panose="020B0503020204020204" charset="-122"/>
            <a:ea typeface="微软雅黑" panose="020B0503020204020204" charset="-122"/>
            <a:cs typeface="微软雅黑" panose="020B0503020204020204" charset="-122"/>
            <a:sym typeface="+mn-ea"/>
          </a:endParaRPr>
        </a:p>
      </dsp:txBody>
      <dsp:txXfrm>
        <a:off x="360871" y="87595"/>
        <a:ext cx="5052187" cy="531360"/>
      </dsp:txXfrm>
    </dsp:sp>
    <dsp:sp modelId="{F721A0F0-6291-495A-ADEB-F5D681737E8C}">
      <dsp:nvSpPr>
        <dsp:cNvPr id="8" name="矩形 7"/>
        <dsp:cNvSpPr/>
      </dsp:nvSpPr>
      <dsp:spPr bwMode="white">
        <a:xfrm>
          <a:off x="0" y="1169755"/>
          <a:ext cx="7217410" cy="453600"/>
        </a:xfrm>
        <a:prstGeom prst="rect">
          <a:avLst/>
        </a:prstGeom>
      </dsp:spPr>
      <dsp:style>
        <a:lnRef idx="2">
          <a:schemeClr val="dk2"/>
        </a:lnRef>
        <a:fillRef idx="1">
          <a:schemeClr val="lt2">
            <a:alpha val="90000"/>
          </a:schemeClr>
        </a:fillRef>
        <a:effectRef idx="0">
          <a:scrgbClr r="0" g="0" b="0"/>
        </a:effectRef>
        <a:fontRef idx="minor"/>
      </dsp:style>
      <dsp:txBody>
        <a:bodyPr lIns="560151" tIns="374904" rIns="560151"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1169755"/>
        <a:ext cx="7217410" cy="453600"/>
      </dsp:txXfrm>
    </dsp:sp>
    <dsp:sp modelId="{2C4413E3-C8D2-4402-96A5-F202196640D8}">
      <dsp:nvSpPr>
        <dsp:cNvPr id="7" name="圆角矩形 6"/>
        <dsp:cNvSpPr/>
      </dsp:nvSpPr>
      <dsp:spPr bwMode="white">
        <a:xfrm>
          <a:off x="360871" y="904075"/>
          <a:ext cx="5052187" cy="531360"/>
        </a:xfrm>
        <a:prstGeom prst="roundRect">
          <a:avLst/>
        </a:prstGeom>
        <a:solidFill>
          <a:srgbClr val="44546A"/>
        </a:solidFill>
      </dsp:spPr>
      <dsp:style>
        <a:lnRef idx="3">
          <a:schemeClr val="lt2"/>
        </a:lnRef>
        <a:fillRef idx="1">
          <a:schemeClr val="dk2"/>
        </a:fillRef>
        <a:effectRef idx="1">
          <a:scrgbClr r="0" g="0" b="0"/>
        </a:effectRef>
        <a:fontRef idx="minor">
          <a:schemeClr val="lt1"/>
        </a:fontRef>
      </dsp:style>
      <dsp:txBody>
        <a:bodyPr vert="horz" wrap="square" lIns="190960" tIns="0" rIns="19096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kumimoji="1" lang="en-US" altLang="zh-CN" sz="1800" dirty="0" smtClean="0">
              <a:latin typeface="微软雅黑" panose="020B0503020204020204" charset="-122"/>
              <a:ea typeface="微软雅黑" panose="020B0503020204020204" charset="-122"/>
              <a:sym typeface="+mn-ea"/>
            </a:rPr>
            <a:t>02 </a:t>
          </a:r>
          <a:r>
            <a:rPr kumimoji="1" lang="zh-CN" altLang="en-US" sz="1800" b="1" dirty="0" smtClean="0">
              <a:latin typeface="微软雅黑" panose="020B0503020204020204" charset="-122"/>
              <a:ea typeface="微软雅黑" panose="020B0503020204020204" charset="-122"/>
              <a:cs typeface="微软雅黑" panose="020B0503020204020204" charset="-122"/>
              <a:sym typeface="+mn-ea"/>
            </a:rPr>
            <a:t>课程线上运行流程概述</a:t>
          </a:r>
          <a:endParaRPr kumimoji="1" lang="zh-CN" altLang="en-US" sz="1800" b="1" dirty="0" smtClean="0">
            <a:latin typeface="微软雅黑" panose="020B0503020204020204" charset="-122"/>
            <a:ea typeface="微软雅黑" panose="020B0503020204020204" charset="-122"/>
            <a:cs typeface="微软雅黑" panose="020B0503020204020204" charset="-122"/>
            <a:sym typeface="+mn-ea"/>
          </a:endParaRPr>
        </a:p>
      </dsp:txBody>
      <dsp:txXfrm>
        <a:off x="360871" y="904075"/>
        <a:ext cx="5052187" cy="531360"/>
      </dsp:txXfrm>
    </dsp:sp>
    <dsp:sp modelId="{F855875C-E8B4-4273-8C6C-6A8EC3091B3C}">
      <dsp:nvSpPr>
        <dsp:cNvPr id="11" name="矩形 10"/>
        <dsp:cNvSpPr/>
      </dsp:nvSpPr>
      <dsp:spPr bwMode="white">
        <a:xfrm>
          <a:off x="0" y="1986235"/>
          <a:ext cx="7217410" cy="453600"/>
        </a:xfrm>
        <a:prstGeom prst="rect">
          <a:avLst/>
        </a:prstGeom>
      </dsp:spPr>
      <dsp:style>
        <a:lnRef idx="2">
          <a:schemeClr val="dk2"/>
        </a:lnRef>
        <a:fillRef idx="1">
          <a:schemeClr val="lt2">
            <a:alpha val="90000"/>
          </a:schemeClr>
        </a:fillRef>
        <a:effectRef idx="0">
          <a:scrgbClr r="0" g="0" b="0"/>
        </a:effectRef>
        <a:fontRef idx="minor"/>
      </dsp:style>
      <dsp:txBody>
        <a:bodyPr lIns="560151" tIns="374904" rIns="560151"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1986235"/>
        <a:ext cx="7217410" cy="453600"/>
      </dsp:txXfrm>
    </dsp:sp>
    <dsp:sp modelId="{F8B30F84-9FC1-4455-B8FC-CA5DC2189586}">
      <dsp:nvSpPr>
        <dsp:cNvPr id="10" name="圆角矩形 9"/>
        <dsp:cNvSpPr/>
      </dsp:nvSpPr>
      <dsp:spPr bwMode="white">
        <a:xfrm>
          <a:off x="360871" y="1720555"/>
          <a:ext cx="5052187" cy="531360"/>
        </a:xfrm>
        <a:prstGeom prst="roundRect">
          <a:avLst/>
        </a:prstGeom>
        <a:solidFill>
          <a:srgbClr val="44546A"/>
        </a:solidFill>
      </dsp:spPr>
      <dsp:style>
        <a:lnRef idx="3">
          <a:schemeClr val="lt2"/>
        </a:lnRef>
        <a:fillRef idx="1">
          <a:schemeClr val="dk2"/>
        </a:fillRef>
        <a:effectRef idx="1">
          <a:scrgbClr r="0" g="0" b="0"/>
        </a:effectRef>
        <a:fontRef idx="minor">
          <a:schemeClr val="lt1"/>
        </a:fontRef>
      </dsp:style>
      <dsp:txBody>
        <a:bodyPr vert="horz" wrap="square" lIns="190960" tIns="0" rIns="19096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pPr>
          <a:r>
            <a:rPr kumimoji="1" lang="en-US" altLang="zh-CN" sz="1800" dirty="0" smtClean="0">
              <a:latin typeface="微软雅黑" panose="020B0503020204020204" charset="-122"/>
              <a:ea typeface="微软雅黑" panose="020B0503020204020204" charset="-122"/>
              <a:sym typeface="+mn-ea"/>
            </a:rPr>
            <a:t>03 </a:t>
          </a:r>
          <a:r>
            <a:rPr lang="zh-CN" altLang="en-US" sz="1800" b="1">
              <a:sym typeface="+mn-ea"/>
            </a:rPr>
            <a:t>智慧教学工具</a:t>
          </a:r>
          <a:r>
            <a:rPr lang="en-US" altLang="zh-CN" sz="1800" b="1">
              <a:sym typeface="+mn-ea"/>
            </a:rPr>
            <a:t>-</a:t>
          </a:r>
          <a:r>
            <a:rPr lang="zh-CN" altLang="en-US" sz="1800" b="1">
              <a:sym typeface="+mn-ea"/>
            </a:rPr>
            <a:t>慕课堂</a:t>
          </a:r>
          <a:endParaRPr lang="zh-CN" altLang="en-US" sz="1800" b="1">
            <a:sym typeface="+mn-ea"/>
          </a:endParaRPr>
        </a:p>
      </dsp:txBody>
      <dsp:txXfrm>
        <a:off x="360871" y="1720555"/>
        <a:ext cx="5052187" cy="531360"/>
      </dsp:txXfrm>
    </dsp:sp>
    <dsp:sp modelId="{0DDE9E6D-5B04-4F2D-B2CC-4F6ABC146D7F}">
      <dsp:nvSpPr>
        <dsp:cNvPr id="14" name="矩形 13"/>
        <dsp:cNvSpPr/>
      </dsp:nvSpPr>
      <dsp:spPr bwMode="white">
        <a:xfrm>
          <a:off x="0" y="2802715"/>
          <a:ext cx="7217410" cy="453600"/>
        </a:xfrm>
        <a:prstGeom prst="rect">
          <a:avLst/>
        </a:prstGeom>
      </dsp:spPr>
      <dsp:style>
        <a:lnRef idx="2">
          <a:schemeClr val="dk2"/>
        </a:lnRef>
        <a:fillRef idx="1">
          <a:schemeClr val="lt2">
            <a:alpha val="90000"/>
          </a:schemeClr>
        </a:fillRef>
        <a:effectRef idx="0">
          <a:scrgbClr r="0" g="0" b="0"/>
        </a:effectRef>
        <a:fontRef idx="minor"/>
      </dsp:style>
      <dsp:txBody>
        <a:bodyPr lIns="560151" tIns="374904" rIns="560151" bIns="128016" anchor="t"/>
        <a:lstStyle>
          <a:lvl1pPr algn="l">
            <a:defRPr sz="1800"/>
          </a:lvl1pPr>
          <a:lvl2pPr marL="171450" indent="-171450" algn="l">
            <a:defRPr sz="1800"/>
          </a:lvl2pPr>
          <a:lvl3pPr marL="342900" indent="-171450" algn="l">
            <a:defRPr sz="1800"/>
          </a:lvl3pPr>
          <a:lvl4pPr marL="514350" indent="-171450" algn="l">
            <a:defRPr sz="1800"/>
          </a:lvl4pPr>
          <a:lvl5pPr marL="685800" indent="-171450" algn="l">
            <a:defRPr sz="1800"/>
          </a:lvl5pPr>
          <a:lvl6pPr marL="857250" indent="-171450" algn="l">
            <a:defRPr sz="1800"/>
          </a:lvl6pPr>
          <a:lvl7pPr marL="1028700" indent="-171450" algn="l">
            <a:defRPr sz="1800"/>
          </a:lvl7pPr>
          <a:lvl8pPr marL="1200150" indent="-171450" algn="l">
            <a:defRPr sz="1800"/>
          </a:lvl8pPr>
          <a:lvl9pPr marL="1371600" indent="-171450" algn="l">
            <a:defRPr sz="1800"/>
          </a:lvl9pPr>
        </a:lstStyle>
        <a:p>
          <a:endParaRPr>
            <a:solidFill>
              <a:schemeClr val="dk1"/>
            </a:solidFill>
          </a:endParaRPr>
        </a:p>
      </dsp:txBody>
      <dsp:txXfrm>
        <a:off x="0" y="2802715"/>
        <a:ext cx="7217410" cy="453600"/>
      </dsp:txXfrm>
    </dsp:sp>
    <dsp:sp modelId="{291A9EF1-F596-4940-97E2-5D51257C947F}">
      <dsp:nvSpPr>
        <dsp:cNvPr id="13" name="圆角矩形 12"/>
        <dsp:cNvSpPr/>
      </dsp:nvSpPr>
      <dsp:spPr bwMode="white">
        <a:xfrm>
          <a:off x="360871" y="2537035"/>
          <a:ext cx="5052187" cy="531360"/>
        </a:xfrm>
        <a:prstGeom prst="roundRect">
          <a:avLst/>
        </a:prstGeom>
        <a:solidFill>
          <a:srgbClr val="44546A"/>
        </a:solidFill>
      </dsp:spPr>
      <dsp:style>
        <a:lnRef idx="3">
          <a:schemeClr val="lt2"/>
        </a:lnRef>
        <a:fillRef idx="1">
          <a:schemeClr val="dk2"/>
        </a:fillRef>
        <a:effectRef idx="1">
          <a:scrgbClr r="0" g="0" b="0"/>
        </a:effectRef>
        <a:fontRef idx="minor">
          <a:schemeClr val="lt1"/>
        </a:fontRef>
      </dsp:style>
      <dsp:txBody>
        <a:bodyPr vert="horz" wrap="square" lIns="190960" tIns="0" rIns="190960" bIns="0" anchor="ctr"/>
        <a:lstStyle>
          <a:lvl1pPr algn="l">
            <a:defRPr sz="1800"/>
          </a:lvl1pPr>
          <a:lvl2pPr marL="114300" indent="-114300" algn="l">
            <a:defRPr sz="1400"/>
          </a:lvl2pPr>
          <a:lvl3pPr marL="228600" indent="-114300" algn="l">
            <a:defRPr sz="1400"/>
          </a:lvl3pPr>
          <a:lvl4pPr marL="342900" indent="-114300" algn="l">
            <a:defRPr sz="1400"/>
          </a:lvl4pPr>
          <a:lvl5pPr marL="457200" indent="-114300" algn="l">
            <a:defRPr sz="1400"/>
          </a:lvl5pPr>
          <a:lvl6pPr marL="571500" indent="-114300" algn="l">
            <a:defRPr sz="1400"/>
          </a:lvl6pPr>
          <a:lvl7pPr marL="685800" indent="-114300" algn="l">
            <a:defRPr sz="1400"/>
          </a:lvl7pPr>
          <a:lvl8pPr marL="800100" indent="-114300" algn="l">
            <a:defRPr sz="1400"/>
          </a:lvl8pPr>
          <a:lvl9pPr marL="914400" indent="-114300" algn="l">
            <a:defRPr sz="1400"/>
          </a:lvl9pPr>
        </a:lstStyle>
        <a:p>
          <a:pPr lvl="0">
            <a:lnSpc>
              <a:spcPct val="100000"/>
            </a:lnSpc>
            <a:spcBef>
              <a:spcPct val="0"/>
            </a:spcBef>
            <a:spcAft>
              <a:spcPct val="35000"/>
            </a:spcAft>
            <a:buNone/>
          </a:pPr>
          <a:r>
            <a:rPr kumimoji="1" lang="en-US" altLang="zh-CN" sz="1800" dirty="0" smtClean="0">
              <a:latin typeface="微软雅黑" panose="020B0503020204020204" charset="-122"/>
              <a:ea typeface="微软雅黑" panose="020B0503020204020204" charset="-122"/>
              <a:sym typeface="+mn-ea"/>
            </a:rPr>
            <a:t>0</a:t>
          </a:r>
          <a:r>
            <a:rPr kumimoji="1" lang="en-US" altLang="zh-CN" sz="1800" dirty="0" smtClean="0">
              <a:latin typeface="微软雅黑" panose="020B0503020204020204" charset="-122"/>
              <a:ea typeface="微软雅黑" panose="020B0503020204020204" charset="-122"/>
              <a:sym typeface="+mn-ea"/>
            </a:rPr>
            <a:t>4</a:t>
          </a:r>
          <a:r>
            <a:rPr kumimoji="1" lang="en-US" altLang="zh-CN" sz="1800" b="1" dirty="0" smtClean="0">
              <a:latin typeface="微软雅黑" panose="020B0503020204020204" charset="-122"/>
              <a:ea typeface="微软雅黑" panose="020B0503020204020204" charset="-122"/>
              <a:sym typeface="+mn-ea"/>
            </a:rPr>
            <a:t> </a:t>
          </a:r>
          <a:r>
            <a:rPr lang="zh-CN" altLang="en-US" sz="1800" b="1">
              <a:sym typeface="+mn-ea"/>
            </a:rPr>
            <a:t>建课注意事项与师生</a:t>
          </a:r>
          <a:r>
            <a:rPr lang="en-US" altLang="zh-CN" sz="1800" b="1">
              <a:sym typeface="+mn-ea"/>
            </a:rPr>
            <a:t>Q&amp;A</a:t>
          </a:r>
          <a:endParaRPr lang="zh-CN" altLang="en-US" sz="1800" b="1">
            <a:latin typeface="微软雅黑" panose="020B0503020204020204" charset="-122"/>
            <a:ea typeface="微软雅黑" panose="020B0503020204020204" charset="-122"/>
          </a:endParaRPr>
        </a:p>
      </dsp:txBody>
      <dsp:txXfrm>
        <a:off x="360871" y="2537035"/>
        <a:ext cx="5052187" cy="531360"/>
      </dsp:txXfrm>
    </dsp:sp>
    <dsp:sp modelId="{58B158CB-C1D2-4676-88E6-6B3937A00A96}">
      <dsp:nvSpPr>
        <dsp:cNvPr id="3" name="矩形 2" hidden="1"/>
        <dsp:cNvSpPr/>
      </dsp:nvSpPr>
      <dsp:spPr>
        <a:xfrm>
          <a:off x="0" y="87595"/>
          <a:ext cx="360871" cy="531360"/>
        </a:xfrm>
        <a:prstGeom prst="rect">
          <a:avLst/>
        </a:prstGeom>
      </dsp:spPr>
      <dsp:txXfrm>
        <a:off x="0" y="87595"/>
        <a:ext cx="360871" cy="531360"/>
      </dsp:txXfrm>
    </dsp:sp>
    <dsp:sp modelId="{6691BFC5-8855-4986-848D-DEB81C2F2999}">
      <dsp:nvSpPr>
        <dsp:cNvPr id="6" name="矩形 5" hidden="1"/>
        <dsp:cNvSpPr/>
      </dsp:nvSpPr>
      <dsp:spPr>
        <a:xfrm>
          <a:off x="0" y="904075"/>
          <a:ext cx="360871" cy="531360"/>
        </a:xfrm>
        <a:prstGeom prst="rect">
          <a:avLst/>
        </a:prstGeom>
      </dsp:spPr>
      <dsp:txXfrm>
        <a:off x="0" y="904075"/>
        <a:ext cx="360871" cy="531360"/>
      </dsp:txXfrm>
    </dsp:sp>
    <dsp:sp modelId="{09CBCBA7-E2EE-4654-BCFB-AB2C2D77E66B}">
      <dsp:nvSpPr>
        <dsp:cNvPr id="9" name="矩形 8" hidden="1"/>
        <dsp:cNvSpPr/>
      </dsp:nvSpPr>
      <dsp:spPr>
        <a:xfrm>
          <a:off x="0" y="1720555"/>
          <a:ext cx="360871" cy="531360"/>
        </a:xfrm>
        <a:prstGeom prst="rect">
          <a:avLst/>
        </a:prstGeom>
      </dsp:spPr>
      <dsp:txXfrm>
        <a:off x="0" y="1720555"/>
        <a:ext cx="360871" cy="531360"/>
      </dsp:txXfrm>
    </dsp:sp>
    <dsp:sp modelId="{9F53D3B1-C19E-41DE-B29D-D80B616D3776}">
      <dsp:nvSpPr>
        <dsp:cNvPr id="12" name="矩形 11" hidden="1"/>
        <dsp:cNvSpPr/>
      </dsp:nvSpPr>
      <dsp:spPr>
        <a:xfrm>
          <a:off x="0" y="2537035"/>
          <a:ext cx="360871" cy="531360"/>
        </a:xfrm>
        <a:prstGeom prst="rect">
          <a:avLst/>
        </a:prstGeom>
      </dsp:spPr>
      <dsp:txXfrm>
        <a:off x="0" y="2537035"/>
        <a:ext cx="360871"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	</a:t>
            </a:r>
            <a:endParaRPr lang="en-US" altLang="zh-CN"/>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	</a:t>
            </a:r>
            <a:endParaRPr lang="en-US" altLang="zh-CN"/>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5044" y="1458822"/>
            <a:ext cx="10363470" cy="1470093"/>
          </a:xfrm>
        </p:spPr>
        <p:txBody>
          <a:bodyPr/>
          <a:lstStyle>
            <a:lvl1pPr algn="ctr">
              <a:defRPr sz="3600">
                <a:solidFill>
                  <a:schemeClr val="bg1">
                    <a:lumMod val="85000"/>
                  </a:schemeClr>
                </a:solidFill>
              </a:defRPr>
            </a:lvl1pPr>
          </a:lstStyle>
          <a:p>
            <a:pPr fontAlgn="auto"/>
            <a:r>
              <a:rPr lang="en-US" strike="noStrike" noProof="1"/>
              <a:t>单击此处编辑母版标题样式</a:t>
            </a:r>
            <a:endParaRPr lang="en-US" strike="noStrike" noProof="1"/>
          </a:p>
        </p:txBody>
      </p:sp>
      <p:sp>
        <p:nvSpPr>
          <p:cNvPr id="5" name="Subtitle 2"/>
          <p:cNvSpPr>
            <a:spLocks noGrp="1"/>
          </p:cNvSpPr>
          <p:nvPr>
            <p:ph type="subTitle" idx="1" hasCustomPrompt="1"/>
          </p:nvPr>
        </p:nvSpPr>
        <p:spPr>
          <a:xfrm>
            <a:off x="329617" y="3448046"/>
            <a:ext cx="8534464" cy="847568"/>
          </a:xfrm>
        </p:spPr>
        <p:txBody>
          <a:bodyPr/>
          <a:lstStyle>
            <a:lvl1pPr marL="0" indent="0" algn="ctr">
              <a:buNone/>
              <a:defRPr sz="2000">
                <a:solidFill>
                  <a:schemeClr val="bg1">
                    <a:lumMod val="85000"/>
                  </a:schemeClr>
                </a:solidFill>
                <a:latin typeface="微软雅黑" panose="020B0503020204020204" charset="-122"/>
                <a:ea typeface="微软雅黑" panose="020B0503020204020204" charset="-122"/>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pPr fontAlgn="auto"/>
            <a:r>
              <a:rPr lang="en-US" strike="noStrike" noProof="1"/>
              <a:t>单击此处编辑文本</a:t>
            </a:r>
            <a:endParaRPr lang="en-US" strike="noStrike" noProof="1"/>
          </a:p>
        </p:txBody>
      </p:sp>
      <p:sp>
        <p:nvSpPr>
          <p:cNvPr id="16" name="日期占位符 15"/>
          <p:cNvSpPr>
            <a:spLocks noGrp="1"/>
          </p:cNvSpPr>
          <p:nvPr>
            <p:ph type="dt" sz="half" idx="10"/>
            <p:custDataLst>
              <p:tags r:id="rId3"/>
            </p:custDataLst>
          </p:nvPr>
        </p:nvSpPr>
        <p:spPr>
          <a:xfrm>
            <a:off x="612775" y="6315075"/>
            <a:ext cx="2698750" cy="315913"/>
          </a:xfrm>
          <a:prstGeom prst="rect">
            <a:avLst/>
          </a:prstGeom>
        </p:spPr>
        <p:txBody>
          <a:bodyPr vert="horz" lIns="91440" tIns="45720" rIns="91440" bIns="45720" rtlCol="0" anchor="ctr">
            <a:normAutofit/>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4"/>
            </p:custDataLst>
          </p:nvPr>
        </p:nvSpPr>
        <p:spPr>
          <a:xfrm>
            <a:off x="4116388" y="6315075"/>
            <a:ext cx="3959225" cy="315913"/>
          </a:xfrm>
          <a:prstGeom prst="rect">
            <a:avLst/>
          </a:prstGeom>
        </p:spPr>
        <p:txBody>
          <a:bodyPr vert="horz" lIns="91440" tIns="45720" rIns="91440" bIns="45720" rtlCol="0" anchor="ctr">
            <a:normAutofit/>
          </a:bodyPr>
          <a:lstStyle/>
          <a:p>
            <a:endParaRPr lang="zh-CN" altLang="en-US" dirty="0"/>
          </a:p>
        </p:txBody>
      </p:sp>
      <p:sp>
        <p:nvSpPr>
          <p:cNvPr id="18" name="灯片编号占位符 17"/>
          <p:cNvSpPr>
            <a:spLocks noGrp="1"/>
          </p:cNvSpPr>
          <p:nvPr>
            <p:ph type="sldNum" sz="quarter" idx="12"/>
            <p:custDataLst>
              <p:tags r:id="rId5"/>
            </p:custDataLst>
          </p:nvPr>
        </p:nvSpPr>
        <p:spPr>
          <a:xfrm>
            <a:off x="8877300" y="6315075"/>
            <a:ext cx="2700338" cy="315913"/>
          </a:xfrm>
          <a:prstGeom prst="rect">
            <a:avLst/>
          </a:prstGeom>
        </p:spPr>
        <p:txBody>
          <a:bodyPr vert="horz" lIns="91440" tIns="45720" rIns="91440" bIns="45720" rtlCol="0" anchor="ctr">
            <a:normAutofit/>
          </a:body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000"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6" fill="hold" grpId="0" nodeType="withEffect">
                                  <p:stCondLst>
                                    <p:cond delay="0"/>
                                  </p:stCondLst>
                                  <p:childTnLst>
                                    <p:set>
                                      <p:cBhvr>
                                        <p:cTn id="10" dur="1000" fill="hold">
                                          <p:stCondLst>
                                            <p:cond delay="0"/>
                                          </p:stCondLst>
                                        </p:cTn>
                                        <p:tgtEl>
                                          <p:spTgt spid="5">
                                            <p:txEl>
                                              <p:pRg st="0" end="0"/>
                                            </p:txEl>
                                          </p:spTgt>
                                        </p:tgtEl>
                                        <p:attrNameLst>
                                          <p:attrName>style.visibility</p:attrName>
                                        </p:attrNameLst>
                                      </p:cBhvr>
                                      <p:to>
                                        <p:strVal val="visible"/>
                                      </p:to>
                                    </p:set>
                                    <p:anim calcmode="lin" valueType="num">
                                      <p:cBhvr additive="base">
                                        <p:cTn id="11"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tmplLst>
          <p:tmpl lvl="1">
            <p:tnLst>
              <p:par>
                <p:cTn presetID="2" presetClass="entr" presetSubtype="6" fill="hold" grpId="0" nodeType="withEffect">
                  <p:stCondLst>
                    <p:cond delay="0"/>
                  </p:stCondLst>
                  <p:childTnLst>
                    <p:set>
                      <p:cBhvr>
                        <p:cTn dur="1000" fill="hold">
                          <p:stCondLst>
                            <p:cond delay="0"/>
                          </p:stCondLst>
                        </p:cTn>
                        <p:tgtEl>
                          <p:spTgt spid="5">
                            <p:txEl>
                              <p:pRg st="0" end="0"/>
                            </p:txEl>
                          </p:spTgt>
                        </p:tgtEl>
                        <p:attrNameLst>
                          <p:attrName>style.visibility</p:attrName>
                        </p:attrNameLst>
                      </p:cBhvr>
                      <p:to>
                        <p:strVal val="visible"/>
                      </p:to>
                    </p:set>
                    <p:anim calcmode="lin" valueType="num">
                      <p:cBhvr additive="base">
                        <p:cTn dur="10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dur="1000" fill="hold"/>
                        <p:tgtEl>
                          <p:spTgt spid="5">
                            <p:txEl>
                              <p:pRg st="0" end="0"/>
                            </p:txEl>
                          </p:spTgt>
                        </p:tgtEl>
                        <p:attrNameLst>
                          <p:attrName>ppt_y</p:attrName>
                        </p:attrNameLst>
                      </p:cBhvr>
                      <p:tavLst>
                        <p:tav tm="0">
                          <p:val>
                            <p:strVal val="1+#ppt_h/2"/>
                          </p:val>
                        </p:tav>
                        <p:tav tm="100000">
                          <p:val>
                            <p:strVal val="#ppt_y"/>
                          </p:val>
                        </p:tav>
                      </p:tavLst>
                    </p:anim>
                  </p:childTnLst>
                </p:cTn>
              </p:par>
            </p:tnLst>
          </p:tmpl>
        </p:tmplLst>
      </p:bldP>
    </p:bld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0" y="257175"/>
            <a:ext cx="10969200" cy="705600"/>
          </a:xfrm>
        </p:spPr>
        <p:txBody>
          <a:bodyPr vert="horz" lIns="90000" tIns="46800" rIns="90000" bIns="46800" rtlCol="0" anchor="ctr" anchorCtr="0">
            <a:normAutofit/>
          </a:bodyPr>
          <a:lstStyle>
            <a:lvl1pPr>
              <a:defRPr sz="3200"/>
            </a:lvl1pPr>
          </a:lstStyle>
          <a:p>
            <a:pPr lvl="0"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p>
            <a:endParaRPr lang="zh-CN" altLang="en-US"/>
          </a:p>
        </p:txBody>
      </p:sp>
      <p:sp>
        <p:nvSpPr>
          <p:cNvPr id="5" name="灯片编号占位符 4"/>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p>
            <a:endParaRPr lang="zh-CN" altLang="en-US"/>
          </a:p>
        </p:txBody>
      </p:sp>
      <p:sp>
        <p:nvSpPr>
          <p:cNvPr id="4" name="灯片编号占位符 3"/>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12845" y="1334855"/>
            <a:ext cx="5233077" cy="4608000"/>
          </a:xfrm>
        </p:spPr>
        <p:txBody>
          <a:bodyPr vert="horz" lIns="90000" tIns="46800" rIns="90000" bIns="46800" rtlCol="0">
            <a:normAutofit/>
          </a:bodyPr>
          <a:lstStyle>
            <a:lvl1pPr>
              <a:buNone/>
              <a:defRPr sz="1600"/>
            </a:lvl1pPr>
          </a:lstStyle>
          <a:p>
            <a:pPr lvl="0" fontAlgn="auto"/>
            <a:endParaRPr lang="zh-CN" altLang="en-US" strike="noStrike" noProof="1"/>
          </a:p>
        </p:txBody>
      </p:sp>
      <p:sp>
        <p:nvSpPr>
          <p:cNvPr id="4" name="文本占位符 3"/>
          <p:cNvSpPr>
            <a:spLocks noGrp="1"/>
          </p:cNvSpPr>
          <p:nvPr>
            <p:ph type="body" sz="half" idx="2"/>
          </p:nvPr>
        </p:nvSpPr>
        <p:spPr>
          <a:xfrm>
            <a:off x="6354845" y="1334855"/>
            <a:ext cx="5227200" cy="4608000"/>
          </a:xfrm>
        </p:spPr>
        <p:txBody>
          <a:bodyPr vert="horz" lIns="90000" tIns="46800" rIns="90000" bIns="46800" rtlCol="0">
            <a:normAutofit/>
          </a:bodyPr>
          <a:lstStyle>
            <a:lvl1pPr>
              <a:buNone/>
              <a:defRPr sz="1600"/>
            </a:lvl1pPr>
          </a:lstStyle>
          <a:p>
            <a:pPr lvl="0" fontAlgn="auto"/>
            <a:r>
              <a:rPr lang="zh-CN" altLang="en-US" strike="noStrike" noProof="1" smtClean="0"/>
              <a:t>单击此处编辑母版文本样式</a:t>
            </a:r>
            <a:endParaRPr lang="zh-CN" altLang="en-US" strike="noStrike" noProof="1"/>
          </a:p>
        </p:txBody>
      </p:sp>
      <p:sp>
        <p:nvSpPr>
          <p:cNvPr id="2" name="标题 1"/>
          <p:cNvSpPr>
            <a:spLocks noGrp="1"/>
          </p:cNvSpPr>
          <p:nvPr>
            <p:ph type="title"/>
          </p:nvPr>
        </p:nvSpPr>
        <p:spPr>
          <a:xfrm>
            <a:off x="0" y="257175"/>
            <a:ext cx="10969200" cy="705600"/>
          </a:xfrm>
        </p:spPr>
        <p:txBody>
          <a:bodyPr vert="horz" lIns="90000" tIns="46800" rIns="90000" bIns="46800" rtlCol="0" anchor="ctr" anchorCtr="0">
            <a:normAutofit/>
          </a:bodyPr>
          <a:lstStyle>
            <a:lvl1pPr>
              <a:defRPr sz="3200"/>
            </a:lvl1pPr>
          </a:lstStyle>
          <a:p>
            <a:pPr lvl="0" fontAlgn="auto"/>
            <a:r>
              <a:rPr lang="zh-CN" altLang="en-US" strike="noStrike" noProof="1" smtClean="0"/>
              <a:t>单击此处编辑母版标题样式</a:t>
            </a:r>
            <a:endParaRPr lang="zh-CN" altLang="en-US" strike="noStrike" noProof="1"/>
          </a:p>
        </p:txBody>
      </p:sp>
      <p:sp>
        <p:nvSpPr>
          <p:cNvPr id="5" name="日期占位符 4"/>
          <p:cNvSpPr>
            <a:spLocks noGrp="1"/>
          </p:cNvSpPr>
          <p:nvPr>
            <p:ph type="dt" sz="half" idx="10"/>
          </p:nvPr>
        </p:nvSpPr>
        <p:spPr/>
        <p:txBody>
          <a:bodyPr/>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p>
            <a:endParaRPr lang="zh-CN" altLang="en-US" dirty="0"/>
          </a:p>
        </p:txBody>
      </p:sp>
      <p:sp>
        <p:nvSpPr>
          <p:cNvPr id="7" name="灯片编号占位符 6"/>
          <p:cNvSpPr>
            <a:spLocks noGrp="1"/>
          </p:cNvSpPr>
          <p:nvPr>
            <p:ph type="sldNum" sz="quarter" idx="12"/>
          </p:nvPr>
        </p:nvSpPr>
        <p:spPr/>
        <p:txBody>
          <a:bodyPr/>
          <a:p>
            <a:fld id="{FABC47A4-756D-490B-A52F-7D9E2C9FC05F}"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5225" y="583500"/>
            <a:ext cx="10972800" cy="5482800"/>
          </a:xfrm>
        </p:spPr>
        <p:txBody>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fld id="{760FBDFE-C587-4B4C-A407-44438C67B59E}" type="datetimeFigureOut">
              <a:rPr lang="zh-CN" altLang="en-US" smtClean="0"/>
            </a:fld>
            <a:endParaRPr lang="zh-CN" altLang="en-US"/>
          </a:p>
        </p:txBody>
      </p:sp>
      <p:sp>
        <p:nvSpPr>
          <p:cNvPr id="3" name="页脚占位符 2"/>
          <p:cNvSpPr>
            <a:spLocks noGrp="1"/>
          </p:cNvSpPr>
          <p:nvPr>
            <p:ph type="ftr" sz="quarter" idx="15"/>
          </p:nvPr>
        </p:nvSpPr>
        <p:spPr/>
        <p:txBody>
          <a:bodyPr/>
          <a:p>
            <a:endParaRPr lang="zh-CN" altLang="en-US"/>
          </a:p>
        </p:txBody>
      </p:sp>
      <p:sp>
        <p:nvSpPr>
          <p:cNvPr id="4" name="灯片编号占位符 3"/>
          <p:cNvSpPr>
            <a:spLocks noGrp="1"/>
          </p:cNvSpPr>
          <p:nvPr>
            <p:ph type="sldNum" sz="quarter" idx="16"/>
          </p:nvPr>
        </p:nvSpPr>
        <p:spPr/>
        <p:txBody>
          <a:bodyPr/>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90985" y="2381130"/>
            <a:ext cx="9799200" cy="1018800"/>
          </a:xfrm>
        </p:spPr>
        <p:txBody>
          <a:bodyPr vert="horz" lIns="90000" tIns="46800" rIns="90000" bIns="46800" rtlCol="0" anchor="t" anchorCtr="0">
            <a:normAutofit/>
          </a:bodyPr>
          <a:lstStyle>
            <a:lvl1pPr algn="ctr">
              <a:defRPr sz="5400">
                <a:solidFill>
                  <a:schemeClr val="bg1">
                    <a:lumMod val="85000"/>
                  </a:schemeClr>
                </a:solidFill>
                <a:latin typeface="微软雅黑" panose="020B0503020204020204" charset="-122"/>
                <a:ea typeface="微软雅黑" panose="020B0503020204020204" charset="-122"/>
              </a:defRPr>
            </a:lvl1pPr>
          </a:lstStyle>
          <a:p>
            <a:pPr lvl="0" fontAlgn="auto"/>
            <a:r>
              <a:rPr lang="zh-CN" altLang="en-US" strike="noStrike" noProof="1" smtClean="0"/>
              <a:t>单击此处编辑标题</a:t>
            </a:r>
            <a:endParaRPr lang="zh-CN" altLang="en-US" strike="noStrike" noProof="1"/>
          </a:p>
        </p:txBody>
      </p:sp>
      <p:sp>
        <p:nvSpPr>
          <p:cNvPr id="7" name="文本占位符 6"/>
          <p:cNvSpPr>
            <a:spLocks noGrp="1"/>
          </p:cNvSpPr>
          <p:nvPr>
            <p:ph type="body" sz="quarter" idx="13"/>
          </p:nvPr>
        </p:nvSpPr>
        <p:spPr>
          <a:xfrm>
            <a:off x="-1078310" y="3536270"/>
            <a:ext cx="9799200" cy="471600"/>
          </a:xfrm>
        </p:spPr>
        <p:txBody>
          <a:bodyPr lIns="90000" tIns="46800" rIns="90000" bIns="46800">
            <a:normAutofit/>
          </a:bodyPr>
          <a:lstStyle>
            <a:lvl1pPr algn="ctr">
              <a:lnSpc>
                <a:spcPct val="110000"/>
              </a:lnSpc>
              <a:buNone/>
              <a:defRPr sz="1800" b="1" spc="200">
                <a:solidFill>
                  <a:schemeClr val="bg1">
                    <a:lumMod val="85000"/>
                  </a:schemeClr>
                </a:solidFill>
                <a:latin typeface="微软雅黑" panose="020B0503020204020204" charset="-122"/>
                <a:ea typeface="微软雅黑" panose="020B0503020204020204" charset="-122"/>
              </a:defRPr>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0"/>
            <p:custDataLst>
              <p:tags r:id="rId3"/>
            </p:custDataLst>
          </p:nvPr>
        </p:nvSpPr>
        <p:spPr>
          <a:xfrm>
            <a:off x="612775" y="6315075"/>
            <a:ext cx="2698750" cy="315913"/>
          </a:xfrm>
          <a:prstGeom prst="rect">
            <a:avLst/>
          </a:prstGeom>
        </p:spPr>
        <p:txBody>
          <a:bodyPr vert="horz" lIns="91440" tIns="45720" rIns="91440" bIns="45720" rtlCol="0" anchor="ctr">
            <a:normAutofit/>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388" y="6315075"/>
            <a:ext cx="3959225" cy="315913"/>
          </a:xfrm>
          <a:prstGeom prst="rect">
            <a:avLst/>
          </a:prstGeom>
        </p:spPr>
        <p:txBody>
          <a:bodyPr vert="horz" lIns="91440" tIns="45720" rIns="91440" bIns="45720" rtlCol="0" anchor="ctr">
            <a:normAutofit/>
          </a:bodyPr>
          <a:lstStyle/>
          <a:p>
            <a:endParaRPr lang="zh-CN" altLang="en-US"/>
          </a:p>
        </p:txBody>
      </p:sp>
      <p:sp>
        <p:nvSpPr>
          <p:cNvPr id="5" name="灯片编号占位符 4"/>
          <p:cNvSpPr>
            <a:spLocks noGrp="1"/>
          </p:cNvSpPr>
          <p:nvPr>
            <p:ph type="sldNum" sz="quarter" idx="12"/>
            <p:custDataLst>
              <p:tags r:id="rId5"/>
            </p:custDataLst>
          </p:nvPr>
        </p:nvSpPr>
        <p:spPr>
          <a:xfrm>
            <a:off x="8877300" y="6315075"/>
            <a:ext cx="2700338" cy="315913"/>
          </a:xfrm>
          <a:prstGeom prst="rect">
            <a:avLst/>
          </a:prstGeom>
        </p:spPr>
        <p:txBody>
          <a:bodyPr vert="horz" lIns="91440" tIns="45720" rIns="91440" bIns="45720" rtlCol="0" anchor="ctr">
            <a:normAutofit/>
          </a:body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3000" fill="hold" grpId="0" nodeType="clickEffect">
                                  <p:stCondLst>
                                    <p:cond delay="0"/>
                                  </p:stCondLst>
                                  <p:childTnLst>
                                    <p:animEffect transition="out" filter="fade">
                                      <p:cBhvr>
                                        <p:cTn id="6" dur="2000" tmFilter="0, 0; .2, .5; .8, .5; 1, 0"/>
                                        <p:tgtEl>
                                          <p:spTgt spid="2"/>
                                        </p:tgtEl>
                                      </p:cBhvr>
                                    </p:animEffect>
                                    <p:animScale>
                                      <p:cBhvr>
                                        <p:cTn id="7" dur="20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模板1">
    <p:bg>
      <p:bgPr>
        <a:noFill/>
        <a:effectLst/>
      </p:bgPr>
    </p:bg>
    <p:spTree>
      <p:nvGrpSpPr>
        <p:cNvPr id="1" name=""/>
        <p:cNvGrpSpPr/>
        <p:nvPr/>
      </p:nvGrpSpPr>
      <p:grpSpPr>
        <a:xfrm>
          <a:off x="0" y="0"/>
          <a:ext cx="0" cy="0"/>
          <a:chOff x="0" y="0"/>
          <a:chExt cx="0" cy="0"/>
        </a:xfrm>
      </p:grpSpPr>
      <p:grpSp>
        <p:nvGrpSpPr>
          <p:cNvPr id="5122" name="组合 5"/>
          <p:cNvGrpSpPr/>
          <p:nvPr/>
        </p:nvGrpSpPr>
        <p:grpSpPr>
          <a:xfrm>
            <a:off x="0" y="158750"/>
            <a:ext cx="12192000" cy="739775"/>
            <a:chOff x="724" y="429774"/>
            <a:chExt cx="12189688" cy="738664"/>
          </a:xfrm>
        </p:grpSpPr>
        <p:sp>
          <p:nvSpPr>
            <p:cNvPr id="7" name="矩形 6"/>
            <p:cNvSpPr/>
            <p:nvPr/>
          </p:nvSpPr>
          <p:spPr>
            <a:xfrm>
              <a:off x="724" y="429774"/>
              <a:ext cx="4272644" cy="738664"/>
            </a:xfrm>
            <a:prstGeom prst="rect">
              <a:avLst/>
            </a:prstGeom>
            <a:solidFill>
              <a:srgbClr val="3B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a:off x="7899094" y="429774"/>
              <a:ext cx="4291318" cy="738664"/>
            </a:xfrm>
            <a:prstGeom prst="rect">
              <a:avLst/>
            </a:prstGeom>
            <a:solidFill>
              <a:srgbClr val="3B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8" name="标题 7"/>
          <p:cNvSpPr>
            <a:spLocks noGrp="1"/>
          </p:cNvSpPr>
          <p:nvPr>
            <p:ph type="title" hasCustomPrompt="1"/>
          </p:nvPr>
        </p:nvSpPr>
        <p:spPr>
          <a:xfrm>
            <a:off x="4274218" y="-122532"/>
            <a:ext cx="3752166" cy="913596"/>
          </a:xfrm>
        </p:spPr>
        <p:txBody>
          <a:bodyPr lIns="90000" tIns="46800" rIns="90000" bIns="46800" anchor="b" anchorCtr="0">
            <a:normAutofit/>
          </a:bodyPr>
          <a:lstStyle>
            <a:lvl1pPr eaLnBrk="1" fontAlgn="auto" latinLnBrk="0" hangingPunct="1">
              <a:defRPr kumimoji="0" lang="zh-CN" altLang="en-US" sz="2800" b="1" i="0" u="none" strike="noStrike" kern="1200" cap="none" spc="600" normalizeH="0" baseline="0" noProof="1" dirty="0" smtClean="0">
                <a:solidFill>
                  <a:schemeClr val="bg1">
                    <a:lumMod val="50000"/>
                  </a:schemeClr>
                </a:solidFill>
                <a:latin typeface="微软雅黑" panose="020B0503020204020204" charset="-122"/>
                <a:ea typeface="微软雅黑" panose="020B0503020204020204" charset="-122"/>
                <a:cs typeface="+mn-cs"/>
              </a:defRPr>
            </a:lvl1pPr>
          </a:lstStyle>
          <a:p>
            <a:pPr fontAlgn="auto"/>
            <a:r>
              <a:rPr lang="zh-CN" altLang="en-US" strike="noStrike" noProof="1" dirty="0"/>
              <a:t>单击此处编辑标题</a:t>
            </a:r>
            <a:endParaRPr lang="zh-CN" altLang="en-US" strike="noStrike" noProof="1" dirty="0"/>
          </a:p>
        </p:txBody>
      </p:sp>
      <p:sp>
        <p:nvSpPr>
          <p:cNvPr id="11" name="文本占位符 10"/>
          <p:cNvSpPr>
            <a:spLocks noGrp="1"/>
          </p:cNvSpPr>
          <p:nvPr>
            <p:ph type="body" idx="1"/>
          </p:nvPr>
        </p:nvSpPr>
        <p:spPr>
          <a:xfrm>
            <a:off x="461057" y="1193910"/>
            <a:ext cx="10969200" cy="4759200"/>
          </a:xfrm>
          <a:prstGeom prst="rect">
            <a:avLst/>
          </a:prstGeom>
        </p:spPr>
        <p:txBody>
          <a:bodyPr vert="horz" lIns="90000" tIns="46800" rIns="90000" bIns="46800" rtlCol="0">
            <a:normAutofit/>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0"/>
            <p:custDataLst>
              <p:tags r:id="rId2"/>
            </p:custDataLst>
          </p:nvPr>
        </p:nvSpPr>
        <p:spPr>
          <a:xfrm>
            <a:off x="612775" y="6315075"/>
            <a:ext cx="2698750" cy="315913"/>
          </a:xfrm>
          <a:prstGeom prst="rect">
            <a:avLst/>
          </a:prstGeom>
        </p:spPr>
        <p:txBody>
          <a:bodyPr vert="horz" lIns="91440" tIns="45720" rIns="91440" bIns="45720" rtlCol="0" anchor="ctr">
            <a:normAutofit/>
          </a:body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custDataLst>
              <p:tags r:id="rId3"/>
            </p:custDataLst>
          </p:nvPr>
        </p:nvSpPr>
        <p:spPr>
          <a:xfrm>
            <a:off x="4116388" y="6315075"/>
            <a:ext cx="3959225" cy="315913"/>
          </a:xfrm>
          <a:prstGeom prst="rect">
            <a:avLst/>
          </a:prstGeom>
        </p:spPr>
        <p:txBody>
          <a:bodyPr vert="horz" lIns="91440" tIns="45720" rIns="91440" bIns="45720" rtlCol="0" anchor="ctr">
            <a:normAutofit/>
          </a:bodyPr>
          <a:lstStyle/>
          <a:p>
            <a:pPr fontAlgn="auto"/>
            <a:endParaRPr lang="zh-CN" altLang="en-US" strike="noStrike" noProof="1"/>
          </a:p>
        </p:txBody>
      </p:sp>
      <p:sp>
        <p:nvSpPr>
          <p:cNvPr id="4" name="灯片编号占位符 3"/>
          <p:cNvSpPr>
            <a:spLocks noGrp="1"/>
          </p:cNvSpPr>
          <p:nvPr>
            <p:ph type="sldNum" sz="quarter" idx="12"/>
            <p:custDataLst>
              <p:tags r:id="rId4"/>
            </p:custDataLst>
          </p:nvPr>
        </p:nvSpPr>
        <p:spPr>
          <a:xfrm>
            <a:off x="8877300" y="6315075"/>
            <a:ext cx="2700338" cy="315913"/>
          </a:xfrm>
          <a:prstGeom prst="rect">
            <a:avLst/>
          </a:prstGeom>
        </p:spPr>
        <p:txBody>
          <a:bodyPr vert="horz" lIns="91440" tIns="45720" rIns="91440" bIns="45720" rtlCol="0" anchor="ctr">
            <a:normAutofit/>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bg>
      <p:bgPr>
        <a:no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609035" y="1259260"/>
            <a:ext cx="10969200" cy="4759200"/>
          </a:xfrm>
        </p:spPr>
        <p:txBody>
          <a:bodyPr vert="horz" lIns="90000" tIns="46800" rIns="90000" bIns="4680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标题 6"/>
          <p:cNvSpPr>
            <a:spLocks noGrp="1"/>
          </p:cNvSpPr>
          <p:nvPr>
            <p:ph type="title"/>
          </p:nvPr>
        </p:nvSpPr>
        <p:spPr>
          <a:xfrm>
            <a:off x="0" y="257175"/>
            <a:ext cx="10969200" cy="705600"/>
          </a:xfrm>
        </p:spPr>
        <p:txBody>
          <a:bodyPr vert="horz" lIns="90000" tIns="46800" rIns="90000" bIns="46800" rtlCol="0" anchor="ctr" anchorCtr="0">
            <a:normAutofit/>
          </a:bodyPr>
          <a:lstStyle>
            <a:lvl1pPr>
              <a:defRPr sz="3200">
                <a:solidFill>
                  <a:srgbClr val="3296A8"/>
                </a:solidFill>
              </a:defRPr>
            </a:lvl1pPr>
          </a:lstStyle>
          <a:p>
            <a:pPr lvl="0" fontAlgn="auto"/>
            <a:r>
              <a:rPr lang="zh-CN" altLang="en-US" strike="noStrike" noProof="1" smtClean="0"/>
              <a:t>单击此处编辑母版标题样式</a:t>
            </a:r>
            <a:endParaRPr lang="zh-CN" altLang="en-US" strike="noStrike" noProof="1"/>
          </a:p>
        </p:txBody>
      </p:sp>
      <p:sp>
        <p:nvSpPr>
          <p:cNvPr id="2" name="日期占位符 1"/>
          <p:cNvSpPr>
            <a:spLocks noGrp="1"/>
          </p:cNvSpPr>
          <p:nvPr>
            <p:ph type="dt" sz="half" idx="10"/>
          </p:nvPr>
        </p:nvSpPr>
        <p:spPr>
          <a:xfrm>
            <a:off x="612775" y="6315075"/>
            <a:ext cx="2698750" cy="315913"/>
          </a:xfrm>
          <a:prstGeom prst="rect">
            <a:avLst/>
          </a:prstGeom>
        </p:spPr>
        <p:txBody>
          <a:bodyPr vert="horz" lIns="91440" tIns="45720" rIns="91440" bIns="45720" rtlCol="0" anchor="ctr">
            <a:normAutofit/>
          </a:bodyPr>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a:xfrm>
            <a:off x="4116388" y="6315075"/>
            <a:ext cx="3959225" cy="315913"/>
          </a:xfrm>
          <a:prstGeom prst="rect">
            <a:avLst/>
          </a:prstGeom>
        </p:spPr>
        <p:txBody>
          <a:bodyPr vert="horz" lIns="91440" tIns="45720" rIns="91440" bIns="45720" rtlCol="0" anchor="ctr">
            <a:normAutofit/>
          </a:bodyPr>
          <a:p>
            <a:endParaRPr lang="zh-CN" altLang="en-US"/>
          </a:p>
        </p:txBody>
      </p:sp>
      <p:sp>
        <p:nvSpPr>
          <p:cNvPr id="5" name="灯片编号占位符 4"/>
          <p:cNvSpPr>
            <a:spLocks noGrp="1"/>
          </p:cNvSpPr>
          <p:nvPr>
            <p:ph type="sldNum" sz="quarter" idx="12"/>
          </p:nvPr>
        </p:nvSpPr>
        <p:spPr>
          <a:xfrm>
            <a:off x="8877300" y="6315075"/>
            <a:ext cx="2700338" cy="315913"/>
          </a:xfrm>
          <a:prstGeom prst="rect">
            <a:avLst/>
          </a:prstGeom>
        </p:spPr>
        <p:txBody>
          <a:bodyPr vert="horz" lIns="91440" tIns="45720" rIns="91440" bIns="45720" rtlCol="0" anchor="ctr">
            <a:normAutofit/>
          </a:bodyPr>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1_比较">
    <p:bg>
      <p:bgPr>
        <a:solidFill>
          <a:srgbClr val="FAFAFA"/>
        </a:solidFill>
        <a:effectLst/>
      </p:bgPr>
    </p:bg>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08400" y="1217110"/>
            <a:ext cx="5342400" cy="381600"/>
          </a:xfrm>
        </p:spPr>
        <p:txBody>
          <a:bodyPr lIns="101600" tIns="38100" rIns="76200" bIns="38100" anchor="t" anchorCtr="0">
            <a:normAutofit/>
          </a:bodyPr>
          <a:lstStyle>
            <a:lvl1pPr marL="0" indent="0">
              <a:lnSpc>
                <a:spcPct val="100000"/>
              </a:lnSpc>
              <a:buNone/>
              <a:defRPr sz="2000" b="1" spc="20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608400" y="1854000"/>
            <a:ext cx="5342400" cy="4395600"/>
          </a:xfrm>
        </p:spPr>
        <p:txBody>
          <a:bodyPr vert="horz" lIns="101600" tIns="0" rIns="8255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hasCustomPrompt="1"/>
          </p:nvPr>
        </p:nvSpPr>
        <p:spPr>
          <a:xfrm>
            <a:off x="6235750" y="121725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单击此处编辑文本</a:t>
            </a:r>
            <a:endParaRPr lang="zh-CN" altLang="en-US" strike="noStrike" noProof="1"/>
          </a:p>
        </p:txBody>
      </p:sp>
      <p:sp>
        <p:nvSpPr>
          <p:cNvPr id="6" name="内容占位符 5"/>
          <p:cNvSpPr>
            <a:spLocks noGrp="1"/>
          </p:cNvSpPr>
          <p:nvPr>
            <p:ph sz="quarter" idx="4"/>
          </p:nvPr>
        </p:nvSpPr>
        <p:spPr>
          <a:xfrm>
            <a:off x="6235750" y="1854000"/>
            <a:ext cx="5342400" cy="4395600"/>
          </a:xfrm>
        </p:spPr>
        <p:txBody>
          <a:bodyPr vert="horz" lIns="101600" tIns="0" rIns="8255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10" name="标题 9"/>
          <p:cNvSpPr>
            <a:spLocks noGrp="1"/>
          </p:cNvSpPr>
          <p:nvPr>
            <p:ph type="title"/>
          </p:nvPr>
        </p:nvSpPr>
        <p:spPr>
          <a:xfrm>
            <a:off x="0" y="257175"/>
            <a:ext cx="10969200" cy="705600"/>
          </a:xfrm>
        </p:spPr>
        <p:txBody>
          <a:bodyPr vert="horz" lIns="90000" tIns="46800" rIns="90000" bIns="46800" rtlCol="0" anchor="ctr" anchorCtr="0">
            <a:normAutofit/>
          </a:bodyPr>
          <a:lstStyle>
            <a:lvl1pPr>
              <a:defRPr sz="3200">
                <a:solidFill>
                  <a:srgbClr val="3296A8"/>
                </a:solidFill>
              </a:defRPr>
            </a:lvl1pPr>
          </a:lstStyle>
          <a:p>
            <a:pPr lvl="0" fontAlgn="auto"/>
            <a:r>
              <a:rPr lang="zh-CN" altLang="en-US" strike="noStrike" noProof="1" smtClean="0"/>
              <a:t>单击此处编辑母版标题样式</a:t>
            </a:r>
            <a:endParaRPr lang="zh-CN" altLang="en-US" strike="noStrike" noProof="1"/>
          </a:p>
        </p:txBody>
      </p:sp>
      <p:sp>
        <p:nvSpPr>
          <p:cNvPr id="2" name="日期占位符 1"/>
          <p:cNvSpPr>
            <a:spLocks noGrp="1"/>
          </p:cNvSpPr>
          <p:nvPr>
            <p:ph type="dt" sz="half" idx="10"/>
          </p:nvPr>
        </p:nvSpPr>
        <p:spPr>
          <a:xfrm>
            <a:off x="612775" y="6315075"/>
            <a:ext cx="2698750" cy="315913"/>
          </a:xfrm>
          <a:prstGeom prst="rect">
            <a:avLst/>
          </a:prstGeom>
        </p:spPr>
        <p:txBody>
          <a:bodyPr vert="horz" lIns="91440" tIns="45720" rIns="91440" bIns="45720" rtlCol="0" anchor="ctr">
            <a:normAutofit/>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7" name="页脚占位符 6"/>
          <p:cNvSpPr>
            <a:spLocks noGrp="1"/>
          </p:cNvSpPr>
          <p:nvPr>
            <p:ph type="ftr" sz="quarter" idx="11"/>
          </p:nvPr>
        </p:nvSpPr>
        <p:spPr>
          <a:xfrm>
            <a:off x="4116388" y="6315075"/>
            <a:ext cx="3959225" cy="315913"/>
          </a:xfrm>
          <a:prstGeom prst="rect">
            <a:avLst/>
          </a:prstGeom>
        </p:spPr>
        <p:txBody>
          <a:bodyPr vert="horz" lIns="91440" tIns="45720" rIns="91440" bIns="45720" rtlCol="0" anchor="ctr">
            <a:normAutofit/>
          </a:bodyPr>
          <a:p>
            <a:pPr fontAlgn="auto"/>
            <a:endParaRPr lang="zh-CN" altLang="en-US" strike="noStrike" noProof="1" dirty="0"/>
          </a:p>
        </p:txBody>
      </p:sp>
      <p:sp>
        <p:nvSpPr>
          <p:cNvPr id="8" name="灯片编号占位符 7"/>
          <p:cNvSpPr>
            <a:spLocks noGrp="1"/>
          </p:cNvSpPr>
          <p:nvPr>
            <p:ph type="sldNum" sz="quarter" idx="12"/>
          </p:nvPr>
        </p:nvSpPr>
        <p:spPr>
          <a:xfrm>
            <a:off x="8877300" y="6315075"/>
            <a:ext cx="2700338" cy="315913"/>
          </a:xfrm>
          <a:prstGeom prst="rect">
            <a:avLst/>
          </a:prstGeom>
        </p:spPr>
        <p:txBody>
          <a:bodyPr vert="horz" lIns="91440" tIns="45720" rIns="91440" bIns="45720" rtlCol="0" anchor="ctr">
            <a:normAutofit/>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_仅标题">
    <p:bg>
      <p:bgPr>
        <a:solidFill>
          <a:srgbClr val="FAFAFA"/>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0" y="257175"/>
            <a:ext cx="10969200" cy="705600"/>
          </a:xfrm>
        </p:spPr>
        <p:txBody>
          <a:bodyPr vert="horz" lIns="90000" tIns="46800" rIns="90000" bIns="46800" rtlCol="0" anchor="ctr" anchorCtr="0">
            <a:normAutofit/>
          </a:bodyPr>
          <a:lstStyle>
            <a:lvl1pPr>
              <a:defRPr sz="3200">
                <a:solidFill>
                  <a:srgbClr val="3296A8"/>
                </a:solidFill>
              </a:defRPr>
            </a:lvl1pPr>
          </a:lstStyle>
          <a:p>
            <a:pPr lvl="0"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a:xfrm>
            <a:off x="612775" y="6315075"/>
            <a:ext cx="2698750" cy="315913"/>
          </a:xfrm>
          <a:prstGeom prst="rect">
            <a:avLst/>
          </a:prstGeom>
        </p:spPr>
        <p:txBody>
          <a:bodyPr vert="horz" lIns="91440" tIns="45720" rIns="91440" bIns="45720" rtlCol="0" anchor="ctr">
            <a:normAutofit/>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a:xfrm>
            <a:off x="4116388" y="6315075"/>
            <a:ext cx="3959225" cy="315913"/>
          </a:xfrm>
          <a:prstGeom prst="rect">
            <a:avLst/>
          </a:prstGeom>
        </p:spPr>
        <p:txBody>
          <a:bodyPr vert="horz" lIns="91440" tIns="45720" rIns="91440" bIns="45720" rtlCol="0" anchor="ctr">
            <a:normAutofit/>
          </a:bodyPr>
          <a:p>
            <a:pPr fontAlgn="auto"/>
            <a:endParaRPr lang="zh-CN" altLang="en-US" strike="noStrike" noProof="1" dirty="0"/>
          </a:p>
        </p:txBody>
      </p:sp>
      <p:sp>
        <p:nvSpPr>
          <p:cNvPr id="5" name="灯片编号占位符 4"/>
          <p:cNvSpPr>
            <a:spLocks noGrp="1"/>
          </p:cNvSpPr>
          <p:nvPr>
            <p:ph type="sldNum" sz="quarter" idx="12"/>
          </p:nvPr>
        </p:nvSpPr>
        <p:spPr>
          <a:xfrm>
            <a:off x="8877300" y="6315075"/>
            <a:ext cx="2700338" cy="315913"/>
          </a:xfrm>
          <a:prstGeom prst="rect">
            <a:avLst/>
          </a:prstGeom>
        </p:spPr>
        <p:txBody>
          <a:bodyPr vert="horz" lIns="91440" tIns="45720" rIns="91440" bIns="45720" rtlCol="0" anchor="ctr">
            <a:normAutofit/>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空白">
    <p:bg>
      <p:bgPr>
        <a:no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12775" y="6315075"/>
            <a:ext cx="2698750" cy="315913"/>
          </a:xfrm>
          <a:prstGeom prst="rect">
            <a:avLst/>
          </a:prstGeom>
        </p:spPr>
        <p:txBody>
          <a:bodyPr vert="horz" lIns="91440" tIns="45720" rIns="91440" bIns="45720" rtlCol="0" anchor="ctr">
            <a:normAutofit/>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a:xfrm>
            <a:off x="4116388" y="6315075"/>
            <a:ext cx="3959225" cy="315913"/>
          </a:xfrm>
          <a:prstGeom prst="rect">
            <a:avLst/>
          </a:prstGeom>
        </p:spPr>
        <p:txBody>
          <a:bodyPr vert="horz" lIns="91440" tIns="45720" rIns="91440" bIns="45720" rtlCol="0" anchor="ctr">
            <a:normAutofit/>
          </a:bodyPr>
          <a:p>
            <a:pPr fontAlgn="auto"/>
            <a:endParaRPr lang="zh-CN" altLang="en-US" strike="noStrike" noProof="1" dirty="0"/>
          </a:p>
        </p:txBody>
      </p:sp>
      <p:sp>
        <p:nvSpPr>
          <p:cNvPr id="4" name="灯片编号占位符 3"/>
          <p:cNvSpPr>
            <a:spLocks noGrp="1"/>
          </p:cNvSpPr>
          <p:nvPr>
            <p:ph type="sldNum" sz="quarter" idx="12"/>
          </p:nvPr>
        </p:nvSpPr>
        <p:spPr>
          <a:xfrm>
            <a:off x="8877300" y="6315075"/>
            <a:ext cx="2700338" cy="315913"/>
          </a:xfrm>
          <a:prstGeom prst="rect">
            <a:avLst/>
          </a:prstGeom>
        </p:spPr>
        <p:txBody>
          <a:bodyPr vert="horz" lIns="91440" tIns="45720" rIns="91440" bIns="45720" rtlCol="0" anchor="ctr">
            <a:normAutofit/>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目录">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32823" y="5397318"/>
            <a:ext cx="10969200" cy="705600"/>
          </a:xfrm>
        </p:spPr>
        <p:txBody>
          <a:bodyPr vert="horz" lIns="90000" tIns="46800" rIns="90000" bIns="46800" rtlCol="0" anchor="ctr" anchorCtr="0">
            <a:noAutofit/>
          </a:bodyPr>
          <a:lstStyle>
            <a:lvl1pPr algn="l">
              <a:defRPr sz="5300"/>
            </a:lvl1pPr>
          </a:lstStyle>
          <a:p>
            <a:pPr lvl="0" fontAlgn="auto"/>
            <a:r>
              <a:rPr lang="zh-CN" altLang="en-US" strike="noStrike" noProof="1" smtClean="0"/>
              <a:t>单击此处编辑</a:t>
            </a:r>
            <a:endParaRPr lang="zh-CN" altLang="en-US" strike="noStrike" noProof="1" smtClean="0"/>
          </a:p>
        </p:txBody>
      </p:sp>
      <p:sp>
        <p:nvSpPr>
          <p:cNvPr id="4" name="日期占位符 3"/>
          <p:cNvSpPr>
            <a:spLocks noGrp="1"/>
          </p:cNvSpPr>
          <p:nvPr>
            <p:ph type="dt" sz="half" idx="10"/>
            <p:custDataLst>
              <p:tags r:id="rId3"/>
            </p:custDataLst>
          </p:nvPr>
        </p:nvSpPr>
        <p:spPr>
          <a:xfrm>
            <a:off x="612775" y="6315075"/>
            <a:ext cx="2698750" cy="315913"/>
          </a:xfrm>
          <a:prstGeom prst="rect">
            <a:avLst/>
          </a:prstGeom>
        </p:spPr>
        <p:txBody>
          <a:bodyPr vert="horz" lIns="91440" tIns="45720" rIns="91440" bIns="45720" rtlCol="0" anchor="ctr">
            <a:normAutofit/>
          </a:bodyPr>
          <a:lstStyle/>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custDataLst>
              <p:tags r:id="rId4"/>
            </p:custDataLst>
          </p:nvPr>
        </p:nvSpPr>
        <p:spPr>
          <a:xfrm>
            <a:off x="4116388" y="6315075"/>
            <a:ext cx="3959225" cy="315913"/>
          </a:xfrm>
          <a:prstGeom prst="rect">
            <a:avLst/>
          </a:prstGeom>
        </p:spPr>
        <p:txBody>
          <a:bodyPr vert="horz" lIns="91440" tIns="45720" rIns="91440" bIns="45720" rtlCol="0" anchor="ctr">
            <a:normAutofit/>
          </a:bodyPr>
          <a:lstStyle/>
          <a:p>
            <a:pPr fontAlgn="auto"/>
            <a:endParaRPr lang="zh-CN" altLang="en-US" strike="noStrike" noProof="1"/>
          </a:p>
        </p:txBody>
      </p:sp>
      <p:sp>
        <p:nvSpPr>
          <p:cNvPr id="6" name="灯片编号占位符 5"/>
          <p:cNvSpPr>
            <a:spLocks noGrp="1"/>
          </p:cNvSpPr>
          <p:nvPr>
            <p:ph type="sldNum" sz="quarter" idx="12"/>
            <p:custDataLst>
              <p:tags r:id="rId5"/>
            </p:custDataLst>
          </p:nvPr>
        </p:nvSpPr>
        <p:spPr>
          <a:xfrm>
            <a:off x="8877300" y="6315075"/>
            <a:ext cx="2700338" cy="315913"/>
          </a:xfrm>
          <a:prstGeom prst="rect">
            <a:avLst/>
          </a:prstGeom>
        </p:spPr>
        <p:txBody>
          <a:bodyPr vert="horz" lIns="91440" tIns="45720" rIns="91440" bIns="45720" rtlCol="0" anchor="ctr">
            <a:normAutofit/>
          </a:bodyPr>
          <a:lstStyle/>
          <a:p>
            <a:pPr fontAlgn="auto"/>
            <a:fld id="{49AE70B2-8BF9-45C0-BB95-33D1B9D3A854}" type="slidenum">
              <a:rPr lang="zh-CN" altLang="en-US" strike="noStrike" noProof="1" smtClean="0">
                <a:latin typeface="+mn-lt"/>
                <a:ea typeface="+mn-ea"/>
                <a:cs typeface="+mn-cs"/>
              </a:rPr>
            </a:fld>
            <a:endParaRPr lang="zh-CN" altLang="en-US" strike="noStrike" noProof="1"/>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标题 2"/>
          <p:cNvSpPr>
            <a:spLocks noGrp="1"/>
          </p:cNvSpPr>
          <p:nvPr>
            <p:ph type="ctrTitle" hasCustomPrompt="1"/>
          </p:nvPr>
        </p:nvSpPr>
        <p:spPr>
          <a:xfrm>
            <a:off x="-403860" y="2112645"/>
            <a:ext cx="9799320" cy="1492885"/>
          </a:xfrm>
        </p:spPr>
        <p:txBody>
          <a:bodyPr lIns="90000" tIns="46800" rIns="90000" bIns="46800" anchor="b" anchorCtr="0">
            <a:normAutofit/>
          </a:bodyPr>
          <a:lstStyle>
            <a:lvl1pPr algn="ctr">
              <a:defRPr sz="4000"/>
            </a:lvl1pPr>
          </a:lstStyle>
          <a:p>
            <a:pPr fontAlgn="auto"/>
            <a:r>
              <a:rPr lang="zh-CN" altLang="en-US" strike="noStrike" noProof="1" dirty="0"/>
              <a:t>单击此处</a:t>
            </a:r>
            <a:br>
              <a:rPr lang="zh-CN" altLang="en-US" dirty="0"/>
            </a:br>
            <a:r>
              <a:rPr lang="zh-CN" altLang="en-US" strike="noStrike" noProof="1" dirty="0"/>
              <a:t>编辑标题</a:t>
            </a:r>
            <a:endParaRPr lang="zh-CN" altLang="en-US" strike="noStrike" noProof="1" dirty="0"/>
          </a:p>
        </p:txBody>
      </p:sp>
      <p:sp>
        <p:nvSpPr>
          <p:cNvPr id="4" name="副标题 3"/>
          <p:cNvSpPr>
            <a:spLocks noGrp="1"/>
          </p:cNvSpPr>
          <p:nvPr>
            <p:ph type="subTitle" idx="1" hasCustomPrompt="1"/>
          </p:nvPr>
        </p:nvSpPr>
        <p:spPr>
          <a:xfrm>
            <a:off x="264795" y="2242820"/>
            <a:ext cx="1560830" cy="812800"/>
          </a:xfrm>
        </p:spPr>
        <p:txBody>
          <a:bodyPr lIns="90000" tIns="46800" rIns="90000" bIns="46800">
            <a:normAutofit/>
          </a:bodyPr>
          <a:lstStyle>
            <a:lvl1pPr marL="0" indent="0" algn="ctr">
              <a:lnSpc>
                <a:spcPct val="110000"/>
              </a:lnSpc>
              <a:buNone/>
              <a:defRPr sz="3600" b="1" spc="2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编辑</a:t>
            </a:r>
            <a:endParaRPr lang="zh-CN" altLang="en-US" strike="noStrike" noProof="1" dirty="0"/>
          </a:p>
        </p:txBody>
      </p:sp>
      <p:sp>
        <p:nvSpPr>
          <p:cNvPr id="2" name="日期占位符 1"/>
          <p:cNvSpPr>
            <a:spLocks noGrp="1"/>
          </p:cNvSpPr>
          <p:nvPr>
            <p:ph type="dt" sz="half" idx="10"/>
          </p:nvPr>
        </p:nvSpPr>
        <p:spPr>
          <a:xfrm>
            <a:off x="612775" y="6315075"/>
            <a:ext cx="2698750" cy="315913"/>
          </a:xfrm>
          <a:prstGeom prst="rect">
            <a:avLst/>
          </a:prstGeom>
        </p:spPr>
        <p:txBody>
          <a:bodyPr vert="horz" lIns="91440" tIns="45720" rIns="91440" bIns="45720" rtlCol="0" anchor="ctr">
            <a:normAutofit/>
          </a:bodyPr>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a:xfrm>
            <a:off x="4116388" y="6315075"/>
            <a:ext cx="3959225" cy="315913"/>
          </a:xfrm>
          <a:prstGeom prst="rect">
            <a:avLst/>
          </a:prstGeom>
        </p:spPr>
        <p:txBody>
          <a:bodyPr vert="horz" lIns="91440" tIns="45720" rIns="91440" bIns="45720" rtlCol="0" anchor="ctr">
            <a:normAutofit/>
          </a:bodyPr>
          <a:p>
            <a:endParaRPr lang="zh-CN" altLang="en-US"/>
          </a:p>
        </p:txBody>
      </p:sp>
      <p:sp>
        <p:nvSpPr>
          <p:cNvPr id="6" name="灯片编号占位符 5"/>
          <p:cNvSpPr>
            <a:spLocks noGrp="1"/>
          </p:cNvSpPr>
          <p:nvPr>
            <p:ph type="sldNum" sz="quarter" idx="12"/>
          </p:nvPr>
        </p:nvSpPr>
        <p:spPr>
          <a:xfrm>
            <a:off x="8877300" y="6315075"/>
            <a:ext cx="2700338" cy="315913"/>
          </a:xfrm>
          <a:prstGeom prst="rect">
            <a:avLst/>
          </a:prstGeom>
        </p:spPr>
        <p:txBody>
          <a:bodyPr vert="horz" lIns="91440" tIns="45720" rIns="91440" bIns="45720" rtlCol="0" anchor="ctr">
            <a:normAutofit/>
          </a:bodyPr>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500"/>
                                  </p:stCondLst>
                                  <p:childTnLst>
                                    <p:set>
                                      <p:cBhvr>
                                        <p:cTn id="6" dur="1000"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4">
                                            <p:txEl>
                                              <p:pRg st="0" end="0"/>
                                            </p:txEl>
                                          </p:spTgt>
                                        </p:tgtEl>
                                      </p:cBhvr>
                                    </p:animEffect>
                                  </p:childTnLst>
                                </p:cTn>
                              </p:par>
                              <p:par>
                                <p:cTn id="11" presetID="2" presetClass="entr" presetSubtype="3" fill="hold" grpId="0" nodeType="withEffect">
                                  <p:stCondLst>
                                    <p:cond delay="0"/>
                                  </p:stCondLst>
                                  <p:childTnLst>
                                    <p:set>
                                      <p:cBhvr>
                                        <p:cTn id="12" dur="1000"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49" presetClass="entr" presetSubtype="0" decel="100000" fill="hold" grpId="0" nodeType="withEffect">
                  <p:stCondLst>
                    <p:cond delay="500"/>
                  </p:stCondLst>
                  <p:childTnLst>
                    <p:set>
                      <p:cBhvr>
                        <p:cTn dur="1000" fill="hold">
                          <p:stCondLst>
                            <p:cond delay="0"/>
                          </p:stCondLst>
                        </p:cTn>
                        <p:tgtEl>
                          <p:spTgt spid="4">
                            <p:txEl>
                              <p:pRg st="0" end="0"/>
                            </p:txEl>
                          </p:spTgt>
                        </p:tgtEl>
                        <p:attrNameLst>
                          <p:attrName>style.visibility</p:attrName>
                        </p:attrNameLst>
                      </p:cBhvr>
                      <p:to>
                        <p:strVal val="visible"/>
                      </p:to>
                    </p:set>
                    <p:anim calcmode="lin" valueType="num">
                      <p:cBhvr>
                        <p:cTn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dur="10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dur="1000"/>
                        <p:tgtEl>
                          <p:spTgt spid="4">
                            <p:txEl>
                              <p:pRg st="0" end="0"/>
                            </p:txEl>
                          </p:spTgt>
                        </p:tgtEl>
                      </p:cBhvr>
                    </p:animEffect>
                  </p:childTnLst>
                </p:cTn>
              </p:par>
            </p:tnLst>
          </p:tmpl>
        </p:tmplLst>
      </p:bldP>
      <p:bldP spid="3" grpId="0"/>
    </p:bld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标题与内容">
    <p:spTree>
      <p:nvGrpSpPr>
        <p:cNvPr id="1" name=""/>
        <p:cNvGrpSpPr/>
        <p:nvPr/>
      </p:nvGrpSpPr>
      <p:grpSpPr>
        <a:xfrm>
          <a:off x="0" y="0"/>
          <a:ext cx="0" cy="0"/>
          <a:chOff x="0" y="0"/>
          <a:chExt cx="0" cy="0"/>
        </a:xfrm>
      </p:grpSpPr>
      <p:sp>
        <p:nvSpPr>
          <p:cNvPr id="4" name="内容占位符 3"/>
          <p:cNvSpPr>
            <a:spLocks noGrp="1"/>
          </p:cNvSpPr>
          <p:nvPr>
            <p:ph sz="half" idx="2"/>
          </p:nvPr>
        </p:nvSpPr>
        <p:spPr>
          <a:xfrm>
            <a:off x="302355" y="1483069"/>
            <a:ext cx="5338009" cy="4680353"/>
          </a:xfrm>
        </p:spPr>
        <p:txBody>
          <a:bodyPr vert="horz" lIns="101600" tIns="0" rIns="82550" bIns="0" rtlCol="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10" name="内容占位符 9"/>
          <p:cNvSpPr>
            <a:spLocks noGrp="1"/>
          </p:cNvSpPr>
          <p:nvPr>
            <p:ph sz="half" idx="13"/>
          </p:nvPr>
        </p:nvSpPr>
        <p:spPr>
          <a:xfrm>
            <a:off x="6071560" y="1483069"/>
            <a:ext cx="5432639" cy="4680353"/>
          </a:xfrm>
        </p:spPr>
        <p:txBody>
          <a:bodyPr vert="horz" lIns="101600" tIns="0" rIns="82550" bIns="0" rtlCol="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3" name="标题 2"/>
          <p:cNvSpPr>
            <a:spLocks noGrp="1"/>
          </p:cNvSpPr>
          <p:nvPr>
            <p:ph type="title"/>
          </p:nvPr>
        </p:nvSpPr>
        <p:spPr>
          <a:xfrm>
            <a:off x="0" y="257175"/>
            <a:ext cx="10969200" cy="705600"/>
          </a:xfrm>
        </p:spPr>
        <p:txBody>
          <a:bodyPr vert="horz" lIns="90000" tIns="46800" rIns="90000" bIns="46800" rtlCol="0" anchor="ctr" anchorCtr="0">
            <a:normAutofit/>
          </a:bodyPr>
          <a:lstStyle>
            <a:lvl1pPr>
              <a:defRPr sz="3200">
                <a:solidFill>
                  <a:schemeClr val="bg1"/>
                </a:solidFill>
              </a:defRPr>
            </a:lvl1pPr>
          </a:lstStyle>
          <a:p>
            <a:pPr lvl="0" fontAlgn="auto"/>
            <a:r>
              <a:rPr lang="zh-CN" altLang="en-US" strike="noStrike" noProof="1" smtClean="0"/>
              <a:t>单击此处编辑母版标题样式</a:t>
            </a:r>
            <a:endParaRPr lang="zh-CN" altLang="en-US" strike="noStrike" noProof="1"/>
          </a:p>
        </p:txBody>
      </p:sp>
      <p:sp>
        <p:nvSpPr>
          <p:cNvPr id="2" name="日期占位符 1"/>
          <p:cNvSpPr>
            <a:spLocks noGrp="1"/>
          </p:cNvSpPr>
          <p:nvPr>
            <p:ph type="dt" sz="half" idx="14"/>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5"/>
          </p:nvPr>
        </p:nvSpPr>
        <p:spPr/>
        <p:txBody>
          <a:bodyPr/>
          <a:p>
            <a:pPr fontAlgn="auto"/>
            <a:endParaRPr lang="zh-CN" altLang="en-US" strike="noStrike" noProof="1" dirty="0"/>
          </a:p>
        </p:txBody>
      </p:sp>
      <p:sp>
        <p:nvSpPr>
          <p:cNvPr id="6" name="灯片编号占位符 5"/>
          <p:cNvSpPr>
            <a:spLocks noGrp="1"/>
          </p:cNvSpPr>
          <p:nvPr>
            <p:ph type="sldNum" sz="quarter" idx="16"/>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标题文本和内容">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08330" y="1217295"/>
            <a:ext cx="10968990" cy="381635"/>
          </a:xfrm>
        </p:spPr>
        <p:txBody>
          <a:bodyPr lIns="101600" tIns="38100" rIns="76200" bIns="38100" anchor="t" anchorCtr="0">
            <a:noAutofit/>
          </a:bodyPr>
          <a:lstStyle>
            <a:lvl1pPr marL="0" indent="0">
              <a:lnSpc>
                <a:spcPct val="100000"/>
              </a:lnSpc>
              <a:buNone/>
              <a:defRPr sz="2000" b="1" spc="20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608330" y="1854200"/>
            <a:ext cx="10968990" cy="4395470"/>
          </a:xfrm>
        </p:spPr>
        <p:txBody>
          <a:bodyPr vert="horz" lIns="101600" tIns="0" rIns="82550" bIns="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10" name="标题 9"/>
          <p:cNvSpPr>
            <a:spLocks noGrp="1"/>
          </p:cNvSpPr>
          <p:nvPr>
            <p:ph type="title"/>
          </p:nvPr>
        </p:nvSpPr>
        <p:spPr>
          <a:xfrm>
            <a:off x="0" y="257175"/>
            <a:ext cx="10969200" cy="705600"/>
          </a:xfrm>
        </p:spPr>
        <p:txBody>
          <a:bodyPr vert="horz" lIns="90000" tIns="46800" rIns="90000" bIns="46800" rtlCol="0" anchor="ctr" anchorCtr="0">
            <a:normAutofit/>
          </a:bodyPr>
          <a:lstStyle>
            <a:lvl1pPr>
              <a:defRPr sz="3200"/>
            </a:lvl1pPr>
          </a:lstStyle>
          <a:p>
            <a:pPr lvl="0" fontAlgn="auto"/>
            <a:r>
              <a:rPr lang="zh-CN" altLang="en-US" strike="noStrike" noProof="1" smtClean="0"/>
              <a:t>单击此处编辑母版标题样式</a:t>
            </a:r>
            <a:endParaRPr lang="zh-CN" altLang="en-US" strike="noStrike" noProof="1"/>
          </a:p>
        </p:txBody>
      </p:sp>
      <p:sp>
        <p:nvSpPr>
          <p:cNvPr id="2" name="日期占位符 1"/>
          <p:cNvSpPr>
            <a:spLocks noGrp="1"/>
          </p:cNvSpPr>
          <p:nvPr>
            <p:ph type="dt" sz="half" idx="10"/>
          </p:nvPr>
        </p:nvSpPr>
        <p:spPr/>
        <p:txBody>
          <a:bodyPr/>
          <a:p>
            <a:fld id="{760FBDFE-C587-4B4C-A407-44438C67B59E}" type="datetimeFigureOut">
              <a:rPr lang="zh-CN" altLang="en-US" smtClean="0"/>
            </a:fld>
            <a:endParaRPr lang="zh-CN" altLang="en-US"/>
          </a:p>
        </p:txBody>
      </p:sp>
      <p:sp>
        <p:nvSpPr>
          <p:cNvPr id="7" name="页脚占位符 6"/>
          <p:cNvSpPr>
            <a:spLocks noGrp="1"/>
          </p:cNvSpPr>
          <p:nvPr>
            <p:ph type="ftr" sz="quarter" idx="11"/>
          </p:nvPr>
        </p:nvSpPr>
        <p:spPr/>
        <p:txBody>
          <a:bodyPr/>
          <a:p>
            <a:endParaRPr lang="zh-CN" altLang="en-US"/>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035" y="1160200"/>
            <a:ext cx="10969200" cy="4759200"/>
          </a:xfrm>
        </p:spPr>
        <p:txBody>
          <a:bodyPr vert="horz" lIns="90000" tIns="46800" rIns="90000" bIns="4680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标题 6"/>
          <p:cNvSpPr>
            <a:spLocks noGrp="1"/>
          </p:cNvSpPr>
          <p:nvPr>
            <p:ph type="title"/>
          </p:nvPr>
        </p:nvSpPr>
        <p:spPr>
          <a:xfrm>
            <a:off x="0" y="257175"/>
            <a:ext cx="10969200" cy="705600"/>
          </a:xfrm>
        </p:spPr>
        <p:txBody>
          <a:bodyPr vert="horz" lIns="90000" tIns="46800" rIns="90000" bIns="46800" rtlCol="0" anchor="ctr" anchorCtr="0">
            <a:normAutofit/>
          </a:bodyPr>
          <a:lstStyle>
            <a:lvl1pPr>
              <a:defRPr sz="3200"/>
            </a:lvl1pPr>
          </a:lstStyle>
          <a:p>
            <a:pPr lvl="0" fontAlgn="auto"/>
            <a:r>
              <a:rPr lang="zh-CN" altLang="en-US" strike="noStrike" noProof="1" smtClean="0"/>
              <a:t>单击此处编辑母版标题样式</a:t>
            </a:r>
            <a:endParaRPr lang="zh-CN" altLang="en-US" strike="noStrike" noProof="1"/>
          </a:p>
        </p:txBody>
      </p:sp>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dirty="0"/>
          </a:p>
        </p:txBody>
      </p:sp>
      <p:sp>
        <p:nvSpPr>
          <p:cNvPr id="5" name="灯片编号占位符 4"/>
          <p:cNvSpPr>
            <a:spLocks noGrp="1"/>
          </p:cNvSpPr>
          <p:nvPr>
            <p:ph type="sldNum" sz="quarter" idx="12"/>
          </p:nvPr>
        </p:nvSpPr>
        <p:spPr/>
        <p:txBody>
          <a:bodyPr/>
          <a:p>
            <a:pPr fontAlgn="auto"/>
            <a:fld id="{49AE70B2-8BF9-45C0-BB95-33D1B9D3A854}" type="slidenum">
              <a:rPr lang="zh-CN" altLang="en-US" strike="noStrike" noProof="1" smtClean="0">
                <a:latin typeface="+mn-lt"/>
                <a:ea typeface="+mn-ea"/>
                <a:cs typeface="+mn-cs"/>
              </a:rPr>
            </a:fld>
            <a:endParaRPr lang="zh-CN" altLang="en-US" strike="noStrike" noProof="1"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000"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612845" y="1264980"/>
            <a:ext cx="5176800" cy="4748400"/>
          </a:xfrm>
        </p:spPr>
        <p:txBody>
          <a:bodyPr vert="horz" lIns="90000" tIns="46800" rIns="90000" bIns="4680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416045" y="1264980"/>
            <a:ext cx="5176800" cy="4748400"/>
          </a:xfrm>
        </p:spPr>
        <p:txBody>
          <a:bodyPr lIns="90000" tIns="46800" rIns="90000" bIns="46800">
            <a:normAutofit/>
          </a:body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p:txBody>
          <a:bodyPr/>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p>
            <a:endParaRPr lang="zh-CN" altLang="en-US"/>
          </a:p>
        </p:txBody>
      </p:sp>
      <p:sp>
        <p:nvSpPr>
          <p:cNvPr id="7" name="灯片编号占位符 6"/>
          <p:cNvSpPr>
            <a:spLocks noGrp="1"/>
          </p:cNvSpPr>
          <p:nvPr>
            <p:ph type="sldNum" sz="quarter" idx="12"/>
          </p:nvPr>
        </p:nvSpPr>
        <p:spPr/>
        <p:txBody>
          <a:bodyPr/>
          <a:p>
            <a:fld id="{49AE70B2-8BF9-45C0-BB95-33D1B9D3A854}" type="slidenum">
              <a:rPr lang="zh-CN" altLang="en-US" smtClean="0"/>
            </a:fld>
            <a:endParaRPr lang="zh-CN" altLang="en-US"/>
          </a:p>
        </p:txBody>
      </p:sp>
      <p:sp>
        <p:nvSpPr>
          <p:cNvPr id="8" name="标题 7"/>
          <p:cNvSpPr>
            <a:spLocks noGrp="1"/>
          </p:cNvSpPr>
          <p:nvPr>
            <p:ph type="title"/>
          </p:nvPr>
        </p:nvSpPr>
        <p:spPr>
          <a:xfrm>
            <a:off x="0" y="257175"/>
            <a:ext cx="10969200" cy="705600"/>
          </a:xfrm>
        </p:spPr>
        <p:txBody>
          <a:bodyPr vert="horz" lIns="90000" tIns="46800" rIns="90000" bIns="46800" rtlCol="0" anchor="ctr" anchorCtr="0">
            <a:normAutofit/>
          </a:bodyPr>
          <a:lstStyle>
            <a:lvl1pPr>
              <a:defRPr sz="3200"/>
            </a:lvl1pPr>
          </a:lstStyle>
          <a:p>
            <a:pPr lvl="0" fontAlgn="auto"/>
            <a:r>
              <a:rPr lang="zh-CN" altLang="en-US" strike="noStrike" noProof="1" smtClean="0"/>
              <a:t>单击此处编辑母版标题样式</a:t>
            </a:r>
            <a:endParaRPr lang="zh-CN" altLang="en-US" strike="noStrike" noProof="1"/>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nvPr>
        </p:nvSpPr>
        <p:spPr>
          <a:xfrm>
            <a:off x="608400" y="1217110"/>
            <a:ext cx="5342400" cy="381600"/>
          </a:xfrm>
        </p:spPr>
        <p:txBody>
          <a:bodyPr lIns="101600" tIns="38100" rIns="76200" bIns="38100" anchor="t" anchorCtr="0">
            <a:normAutofit/>
          </a:bodyPr>
          <a:lstStyle>
            <a:lvl1pPr marL="0" indent="0">
              <a:lnSpc>
                <a:spcPct val="100000"/>
              </a:lnSpc>
              <a:buNone/>
              <a:defRPr sz="2000" b="1" spc="20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608400" y="1854000"/>
            <a:ext cx="5342400" cy="4395600"/>
          </a:xfrm>
        </p:spPr>
        <p:txBody>
          <a:bodyPr vert="horz" lIns="101600" tIns="0" rIns="82550" bIns="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hasCustomPrompt="1"/>
          </p:nvPr>
        </p:nvSpPr>
        <p:spPr>
          <a:xfrm>
            <a:off x="6235750" y="1217259"/>
            <a:ext cx="5342400" cy="381600"/>
          </a:xfrm>
        </p:spPr>
        <p:txBody>
          <a:bodyPr vert="horz" lIns="101600" tIns="38100" rIns="76200" bIns="38100" rtlCol="0" anchor="t" anchorCtr="0">
            <a:normAutofit/>
          </a:bodyPr>
          <a:lstStyle>
            <a:lvl1pPr marL="0" indent="0">
              <a:lnSpc>
                <a:spcPct val="100000"/>
              </a:lnSpc>
              <a:buNone/>
              <a:defRPr sz="2000" b="1" spc="20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smtClean="0"/>
              <a:t>单击此处编辑文本</a:t>
            </a:r>
            <a:endParaRPr lang="zh-CN" altLang="en-US" strike="noStrike" noProof="1"/>
          </a:p>
        </p:txBody>
      </p:sp>
      <p:sp>
        <p:nvSpPr>
          <p:cNvPr id="6" name="内容占位符 5"/>
          <p:cNvSpPr>
            <a:spLocks noGrp="1"/>
          </p:cNvSpPr>
          <p:nvPr>
            <p:ph sz="quarter" idx="4"/>
          </p:nvPr>
        </p:nvSpPr>
        <p:spPr>
          <a:xfrm>
            <a:off x="6235750" y="1854000"/>
            <a:ext cx="5342400" cy="4395600"/>
          </a:xfrm>
        </p:spPr>
        <p:txBody>
          <a:bodyPr vert="horz" lIns="101600" tIns="0" rIns="82550" bIns="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10" name="标题 9"/>
          <p:cNvSpPr>
            <a:spLocks noGrp="1"/>
          </p:cNvSpPr>
          <p:nvPr>
            <p:ph type="title"/>
          </p:nvPr>
        </p:nvSpPr>
        <p:spPr>
          <a:xfrm>
            <a:off x="0" y="257175"/>
            <a:ext cx="10969200" cy="705600"/>
          </a:xfrm>
        </p:spPr>
        <p:txBody>
          <a:bodyPr vert="horz" lIns="90000" tIns="46800" rIns="90000" bIns="46800" rtlCol="0" anchor="ctr" anchorCtr="0">
            <a:normAutofit/>
          </a:bodyPr>
          <a:lstStyle>
            <a:lvl1pPr>
              <a:defRPr sz="3200"/>
            </a:lvl1pPr>
          </a:lstStyle>
          <a:p>
            <a:pPr lvl="0" fontAlgn="auto"/>
            <a:r>
              <a:rPr lang="zh-CN" altLang="en-US" strike="noStrike" noProof="1" smtClean="0"/>
              <a:t>单击此处编辑母版标题样式</a:t>
            </a:r>
            <a:endParaRPr lang="zh-CN" altLang="en-US" strike="noStrike" noProof="1"/>
          </a:p>
        </p:txBody>
      </p:sp>
      <p:sp>
        <p:nvSpPr>
          <p:cNvPr id="2" name="日期占位符 1"/>
          <p:cNvSpPr>
            <a:spLocks noGrp="1"/>
          </p:cNvSpPr>
          <p:nvPr>
            <p:ph type="dt" sz="half" idx="10"/>
          </p:nvPr>
        </p:nvSpPr>
        <p:spPr/>
        <p:txBody>
          <a:bodyPr/>
          <a:p>
            <a:fld id="{760FBDFE-C587-4B4C-A407-44438C67B59E}" type="datetimeFigureOut">
              <a:rPr lang="zh-CN" altLang="en-US" smtClean="0"/>
            </a:fld>
            <a:endParaRPr lang="zh-CN" altLang="en-US"/>
          </a:p>
        </p:txBody>
      </p:sp>
      <p:sp>
        <p:nvSpPr>
          <p:cNvPr id="7" name="页脚占位符 6"/>
          <p:cNvSpPr>
            <a:spLocks noGrp="1"/>
          </p:cNvSpPr>
          <p:nvPr>
            <p:ph type="ftr" sz="quarter" idx="11"/>
          </p:nvPr>
        </p:nvSpPr>
        <p:spPr/>
        <p:txBody>
          <a:bodyPr/>
          <a:p>
            <a:endParaRPr lang="zh-CN" altLang="en-US"/>
          </a:p>
        </p:txBody>
      </p:sp>
      <p:sp>
        <p:nvSpPr>
          <p:cNvPr id="8" name="灯片编号占位符 7"/>
          <p:cNvSpPr>
            <a:spLocks noGrp="1"/>
          </p:cNvSpPr>
          <p:nvPr>
            <p:ph type="sldNum" sz="quarter" idx="12"/>
          </p:nvPr>
        </p:nvSpPr>
        <p:spPr/>
        <p:txBody>
          <a:bodyPr/>
          <a:p>
            <a:fld id="{49AE70B2-8BF9-45C0-BB95-33D1B9D3A85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8330" y="387350"/>
            <a:ext cx="10969625" cy="706438"/>
          </a:xfrm>
        </p:spPr>
        <p:txBody>
          <a:bodyPr/>
          <a:lstStyle>
            <a:lvl1pPr algn="ctr">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
        <p:nvSpPr>
          <p:cNvPr id="11" name="Shape 897"/>
          <p:cNvSpPr>
            <a:spLocks noChangeAspect="1"/>
          </p:cNvSpPr>
          <p:nvPr userDrawn="1"/>
        </p:nvSpPr>
        <p:spPr>
          <a:xfrm>
            <a:off x="1898336" y="3513104"/>
            <a:ext cx="503877" cy="503907"/>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59A3B0"/>
          </a:solidFill>
          <a:ln>
            <a:noFill/>
          </a:ln>
        </p:spPr>
        <p:txBody>
          <a:bodyPr lIns="91408" tIns="91408" rIns="91408" bIns="91408" anchor="ctr" anchorCtr="0">
            <a:noAutofit/>
          </a:bodyPr>
          <a:p>
            <a:pPr algn="ctr">
              <a:spcBef>
                <a:spcPts val="0"/>
              </a:spcBef>
              <a:buNone/>
            </a:pPr>
            <a:endParaRPr dirty="0"/>
          </a:p>
        </p:txBody>
      </p:sp>
      <p:sp>
        <p:nvSpPr>
          <p:cNvPr id="13" name="Shape 897"/>
          <p:cNvSpPr>
            <a:spLocks noChangeAspect="1"/>
          </p:cNvSpPr>
          <p:nvPr userDrawn="1"/>
        </p:nvSpPr>
        <p:spPr>
          <a:xfrm>
            <a:off x="4498374" y="3513104"/>
            <a:ext cx="503877" cy="503907"/>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bg1"/>
          </a:solidFill>
          <a:ln>
            <a:noFill/>
          </a:ln>
        </p:spPr>
        <p:txBody>
          <a:bodyPr lIns="91408" tIns="91408" rIns="91408" bIns="91408" anchor="ctr" anchorCtr="0">
            <a:noAutofit/>
          </a:bodyPr>
          <a:p>
            <a:pPr algn="ctr">
              <a:spcBef>
                <a:spcPts val="0"/>
              </a:spcBef>
              <a:buNone/>
            </a:pPr>
            <a:endParaRPr dirty="0">
              <a:solidFill>
                <a:schemeClr val="bg1"/>
              </a:solidFill>
            </a:endParaRPr>
          </a:p>
        </p:txBody>
      </p:sp>
      <p:sp>
        <p:nvSpPr>
          <p:cNvPr id="17" name="Shape 897"/>
          <p:cNvSpPr>
            <a:spLocks noChangeAspect="1"/>
          </p:cNvSpPr>
          <p:nvPr userDrawn="1"/>
        </p:nvSpPr>
        <p:spPr>
          <a:xfrm>
            <a:off x="7086346" y="3513104"/>
            <a:ext cx="503877" cy="503907"/>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59A3B0"/>
          </a:solidFill>
          <a:ln>
            <a:noFill/>
          </a:ln>
        </p:spPr>
        <p:txBody>
          <a:bodyPr lIns="91408" tIns="91408" rIns="91408" bIns="91408" anchor="ctr" anchorCtr="0">
            <a:noAutofit/>
          </a:bodyPr>
          <a:p>
            <a:pPr algn="ctr">
              <a:spcBef>
                <a:spcPts val="0"/>
              </a:spcBef>
              <a:buNone/>
            </a:pPr>
            <a:endParaRPr dirty="0"/>
          </a:p>
        </p:txBody>
      </p:sp>
      <p:sp>
        <p:nvSpPr>
          <p:cNvPr id="19" name="Shape 897"/>
          <p:cNvSpPr>
            <a:spLocks noChangeAspect="1"/>
          </p:cNvSpPr>
          <p:nvPr userDrawn="1"/>
        </p:nvSpPr>
        <p:spPr>
          <a:xfrm>
            <a:off x="9758773" y="3513104"/>
            <a:ext cx="503877" cy="503907"/>
          </a:xfrm>
          <a:custGeom>
            <a:avLst/>
            <a:gdLst/>
            <a:ahLst/>
            <a:cxnLst/>
            <a:rect l="0" t="0" r="0" b="0"/>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bg1"/>
          </a:solidFill>
          <a:ln>
            <a:noFill/>
          </a:ln>
        </p:spPr>
        <p:txBody>
          <a:bodyPr lIns="91408" tIns="91408" rIns="91408" bIns="91408" anchor="ctr" anchorCtr="0">
            <a:noAutofit/>
          </a:bodyPr>
          <a:p>
            <a:pPr algn="ctr">
              <a:spcBef>
                <a:spcPts val="0"/>
              </a:spcBef>
              <a:buNone/>
            </a:pPr>
            <a:endParaRPr dirty="0"/>
          </a:p>
        </p:txBody>
      </p:sp>
      <p:sp>
        <p:nvSpPr>
          <p:cNvPr id="20" name="等腰三角形 19"/>
          <p:cNvSpPr/>
          <p:nvPr userDrawn="1"/>
        </p:nvSpPr>
        <p:spPr>
          <a:xfrm>
            <a:off x="1532929" y="2144760"/>
            <a:ext cx="1218974" cy="1050839"/>
          </a:xfrm>
          <a:prstGeom prst="triangle">
            <a:avLst/>
          </a:prstGeom>
          <a:noFill/>
          <a:ln>
            <a:solidFill>
              <a:srgbClr val="59A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等腰三角形 20"/>
          <p:cNvSpPr/>
          <p:nvPr userDrawn="1"/>
        </p:nvSpPr>
        <p:spPr>
          <a:xfrm flipV="1">
            <a:off x="1532929" y="2391457"/>
            <a:ext cx="1218974" cy="1050839"/>
          </a:xfrm>
          <a:prstGeom prst="triangle">
            <a:avLst/>
          </a:prstGeom>
          <a:solidFill>
            <a:srgbClr val="59A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等腰三角形 21"/>
          <p:cNvSpPr/>
          <p:nvPr userDrawn="1"/>
        </p:nvSpPr>
        <p:spPr>
          <a:xfrm>
            <a:off x="4116542" y="2144760"/>
            <a:ext cx="1218974" cy="1050839"/>
          </a:xfrm>
          <a:prstGeom prst="triangle">
            <a:avLst/>
          </a:prstGeom>
          <a:noFill/>
          <a:ln>
            <a:solidFill>
              <a:srgbClr val="FFFFFF"/>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23" name="等腰三角形 22"/>
          <p:cNvSpPr/>
          <p:nvPr userDrawn="1"/>
        </p:nvSpPr>
        <p:spPr>
          <a:xfrm flipV="1">
            <a:off x="4116542" y="2391457"/>
            <a:ext cx="1218974" cy="10508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bg1"/>
              </a:solidFill>
            </a:endParaRPr>
          </a:p>
        </p:txBody>
      </p:sp>
      <p:sp>
        <p:nvSpPr>
          <p:cNvPr id="24" name="等腰三角形 23"/>
          <p:cNvSpPr/>
          <p:nvPr userDrawn="1"/>
        </p:nvSpPr>
        <p:spPr>
          <a:xfrm>
            <a:off x="6711300" y="2144760"/>
            <a:ext cx="1218974" cy="1050839"/>
          </a:xfrm>
          <a:prstGeom prst="triangle">
            <a:avLst/>
          </a:prstGeom>
          <a:noFill/>
          <a:ln>
            <a:solidFill>
              <a:srgbClr val="59A3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等腰三角形 24"/>
          <p:cNvSpPr/>
          <p:nvPr userDrawn="1"/>
        </p:nvSpPr>
        <p:spPr>
          <a:xfrm flipV="1">
            <a:off x="6711300" y="2391457"/>
            <a:ext cx="1218974" cy="1050839"/>
          </a:xfrm>
          <a:prstGeom prst="triangle">
            <a:avLst/>
          </a:prstGeom>
          <a:solidFill>
            <a:srgbClr val="59A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等腰三角形 25"/>
          <p:cNvSpPr/>
          <p:nvPr userDrawn="1"/>
        </p:nvSpPr>
        <p:spPr>
          <a:xfrm>
            <a:off x="9384104" y="2164777"/>
            <a:ext cx="1218974" cy="1050839"/>
          </a:xfrm>
          <a:prstGeom prst="triangle">
            <a:avLst/>
          </a:prstGeom>
          <a:noFill/>
          <a:ln>
            <a:solidFill>
              <a:schemeClr val="bg1"/>
            </a:solid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等腰三角形 26"/>
          <p:cNvSpPr/>
          <p:nvPr userDrawn="1"/>
        </p:nvSpPr>
        <p:spPr>
          <a:xfrm flipV="1">
            <a:off x="9384104" y="2411474"/>
            <a:ext cx="1218974" cy="105083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8" name="Group 4"/>
          <p:cNvGrpSpPr>
            <a:grpSpLocks noChangeAspect="1"/>
          </p:cNvGrpSpPr>
          <p:nvPr userDrawn="1"/>
        </p:nvGrpSpPr>
        <p:grpSpPr bwMode="auto">
          <a:xfrm>
            <a:off x="1909330" y="2507467"/>
            <a:ext cx="466639" cy="503145"/>
            <a:chOff x="1287" y="1434"/>
            <a:chExt cx="294" cy="317"/>
          </a:xfrm>
          <a:solidFill>
            <a:schemeClr val="bg1"/>
          </a:solidFill>
        </p:grpSpPr>
        <p:sp>
          <p:nvSpPr>
            <p:cNvPr id="29" name="Freeform 6"/>
            <p:cNvSpPr>
              <a:spLocks noEditPoints="1"/>
            </p:cNvSpPr>
            <p:nvPr/>
          </p:nvSpPr>
          <p:spPr bwMode="auto">
            <a:xfrm>
              <a:off x="1287" y="1434"/>
              <a:ext cx="294" cy="317"/>
            </a:xfrm>
            <a:custGeom>
              <a:avLst/>
              <a:gdLst>
                <a:gd name="T0" fmla="*/ 1280 w 3232"/>
                <a:gd name="T1" fmla="*/ 3131 h 3487"/>
                <a:gd name="T2" fmla="*/ 1746 w 3232"/>
                <a:gd name="T3" fmla="*/ 3324 h 3487"/>
                <a:gd name="T4" fmla="*/ 2169 w 3232"/>
                <a:gd name="T5" fmla="*/ 2895 h 3487"/>
                <a:gd name="T6" fmla="*/ 2020 w 3232"/>
                <a:gd name="T7" fmla="*/ 2577 h 3487"/>
                <a:gd name="T8" fmla="*/ 2344 w 3232"/>
                <a:gd name="T9" fmla="*/ 2378 h 3487"/>
                <a:gd name="T10" fmla="*/ 1363 w 3232"/>
                <a:gd name="T11" fmla="*/ 2621 h 3487"/>
                <a:gd name="T12" fmla="*/ 2609 w 3232"/>
                <a:gd name="T13" fmla="*/ 2175 h 3487"/>
                <a:gd name="T14" fmla="*/ 2613 w 3232"/>
                <a:gd name="T15" fmla="*/ 2764 h 3487"/>
                <a:gd name="T16" fmla="*/ 2914 w 3232"/>
                <a:gd name="T17" fmla="*/ 2580 h 3487"/>
                <a:gd name="T18" fmla="*/ 3081 w 3232"/>
                <a:gd name="T19" fmla="*/ 2314 h 3487"/>
                <a:gd name="T20" fmla="*/ 349 w 3232"/>
                <a:gd name="T21" fmla="*/ 1934 h 3487"/>
                <a:gd name="T22" fmla="*/ 288 w 3232"/>
                <a:gd name="T23" fmla="*/ 2375 h 3487"/>
                <a:gd name="T24" fmla="*/ 287 w 3232"/>
                <a:gd name="T25" fmla="*/ 2576 h 3487"/>
                <a:gd name="T26" fmla="*/ 759 w 3232"/>
                <a:gd name="T27" fmla="*/ 2772 h 3487"/>
                <a:gd name="T28" fmla="*/ 688 w 3232"/>
                <a:gd name="T29" fmla="*/ 2175 h 3487"/>
                <a:gd name="T30" fmla="*/ 2554 w 3232"/>
                <a:gd name="T31" fmla="*/ 1936 h 3487"/>
                <a:gd name="T32" fmla="*/ 749 w 3232"/>
                <a:gd name="T33" fmla="*/ 1459 h 3487"/>
                <a:gd name="T34" fmla="*/ 739 w 3232"/>
                <a:gd name="T35" fmla="*/ 1841 h 3487"/>
                <a:gd name="T36" fmla="*/ 1084 w 3232"/>
                <a:gd name="T37" fmla="*/ 1199 h 3487"/>
                <a:gd name="T38" fmla="*/ 916 w 3232"/>
                <a:gd name="T39" fmla="*/ 2166 h 3487"/>
                <a:gd name="T40" fmla="*/ 1840 w 3232"/>
                <a:gd name="T41" fmla="*/ 2502 h 3487"/>
                <a:gd name="T42" fmla="*/ 2411 w 3232"/>
                <a:gd name="T43" fmla="*/ 1744 h 3487"/>
                <a:gd name="T44" fmla="*/ 1776 w 3232"/>
                <a:gd name="T45" fmla="*/ 954 h 3487"/>
                <a:gd name="T46" fmla="*/ 2187 w 3232"/>
                <a:gd name="T47" fmla="*/ 1006 h 3487"/>
                <a:gd name="T48" fmla="*/ 976 w 3232"/>
                <a:gd name="T49" fmla="*/ 1009 h 3487"/>
                <a:gd name="T50" fmla="*/ 1157 w 3232"/>
                <a:gd name="T51" fmla="*/ 749 h 3487"/>
                <a:gd name="T52" fmla="*/ 2522 w 3232"/>
                <a:gd name="T53" fmla="*/ 1241 h 3487"/>
                <a:gd name="T54" fmla="*/ 3054 w 3232"/>
                <a:gd name="T55" fmla="*/ 1325 h 3487"/>
                <a:gd name="T56" fmla="*/ 2981 w 3232"/>
                <a:gd name="T57" fmla="*/ 877 h 3487"/>
                <a:gd name="T58" fmla="*/ 2470 w 3232"/>
                <a:gd name="T59" fmla="*/ 714 h 3487"/>
                <a:gd name="T60" fmla="*/ 349 w 3232"/>
                <a:gd name="T61" fmla="*/ 846 h 3487"/>
                <a:gd name="T62" fmla="*/ 229 w 3232"/>
                <a:gd name="T63" fmla="*/ 1270 h 3487"/>
                <a:gd name="T64" fmla="*/ 687 w 3232"/>
                <a:gd name="T65" fmla="*/ 1313 h 3487"/>
                <a:gd name="T66" fmla="*/ 1649 w 3232"/>
                <a:gd name="T67" fmla="*/ 149 h 3487"/>
                <a:gd name="T68" fmla="*/ 1336 w 3232"/>
                <a:gd name="T69" fmla="*/ 362 h 3487"/>
                <a:gd name="T70" fmla="*/ 1229 w 3232"/>
                <a:gd name="T71" fmla="*/ 611 h 3487"/>
                <a:gd name="T72" fmla="*/ 2133 w 3232"/>
                <a:gd name="T73" fmla="*/ 525 h 3487"/>
                <a:gd name="T74" fmla="*/ 1699 w 3232"/>
                <a:gd name="T75" fmla="*/ 152 h 3487"/>
                <a:gd name="T76" fmla="*/ 2076 w 3232"/>
                <a:gd name="T77" fmla="*/ 199 h 3487"/>
                <a:gd name="T78" fmla="*/ 2617 w 3232"/>
                <a:gd name="T79" fmla="*/ 573 h 3487"/>
                <a:gd name="T80" fmla="*/ 3133 w 3232"/>
                <a:gd name="T81" fmla="*/ 827 h 3487"/>
                <a:gd name="T82" fmla="*/ 3195 w 3232"/>
                <a:gd name="T83" fmla="*/ 1375 h 3487"/>
                <a:gd name="T84" fmla="*/ 3121 w 3232"/>
                <a:gd name="T85" fmla="*/ 1933 h 3487"/>
                <a:gd name="T86" fmla="*/ 3206 w 3232"/>
                <a:gd name="T87" fmla="*/ 2517 h 3487"/>
                <a:gd name="T88" fmla="*/ 3067 w 3232"/>
                <a:gd name="T89" fmla="*/ 2811 h 3487"/>
                <a:gd name="T90" fmla="*/ 2750 w 3232"/>
                <a:gd name="T91" fmla="*/ 2891 h 3487"/>
                <a:gd name="T92" fmla="*/ 2168 w 3232"/>
                <a:gd name="T93" fmla="*/ 3183 h 3487"/>
                <a:gd name="T94" fmla="*/ 1649 w 3232"/>
                <a:gd name="T95" fmla="*/ 3487 h 3487"/>
                <a:gd name="T96" fmla="*/ 1129 w 3232"/>
                <a:gd name="T97" fmla="*/ 3183 h 3487"/>
                <a:gd name="T98" fmla="*/ 546 w 3232"/>
                <a:gd name="T99" fmla="*/ 2891 h 3487"/>
                <a:gd name="T100" fmla="*/ 124 w 3232"/>
                <a:gd name="T101" fmla="*/ 2593 h 3487"/>
                <a:gd name="T102" fmla="*/ 8 w 3232"/>
                <a:gd name="T103" fmla="*/ 2381 h 3487"/>
                <a:gd name="T104" fmla="*/ 200 w 3232"/>
                <a:gd name="T105" fmla="*/ 1888 h 3487"/>
                <a:gd name="T106" fmla="*/ 85 w 3232"/>
                <a:gd name="T107" fmla="*/ 1312 h 3487"/>
                <a:gd name="T108" fmla="*/ 196 w 3232"/>
                <a:gd name="T109" fmla="*/ 787 h 3487"/>
                <a:gd name="T110" fmla="*/ 751 w 3232"/>
                <a:gd name="T111" fmla="*/ 566 h 3487"/>
                <a:gd name="T112" fmla="*/ 1044 w 3232"/>
                <a:gd name="T113" fmla="*/ 302 h 3487"/>
                <a:gd name="T114" fmla="*/ 1278 w 3232"/>
                <a:gd name="T115" fmla="*/ 149 h 3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32" h="3487">
                  <a:moveTo>
                    <a:pt x="1648" y="2748"/>
                  </a:moveTo>
                  <a:lnTo>
                    <a:pt x="1542" y="2786"/>
                  </a:lnTo>
                  <a:lnTo>
                    <a:pt x="1437" y="2821"/>
                  </a:lnTo>
                  <a:lnTo>
                    <a:pt x="1332" y="2851"/>
                  </a:lnTo>
                  <a:lnTo>
                    <a:pt x="1229" y="2875"/>
                  </a:lnTo>
                  <a:lnTo>
                    <a:pt x="1127" y="2895"/>
                  </a:lnTo>
                  <a:lnTo>
                    <a:pt x="1163" y="2961"/>
                  </a:lnTo>
                  <a:lnTo>
                    <a:pt x="1201" y="3022"/>
                  </a:lnTo>
                  <a:lnTo>
                    <a:pt x="1239" y="3079"/>
                  </a:lnTo>
                  <a:lnTo>
                    <a:pt x="1280" y="3131"/>
                  </a:lnTo>
                  <a:lnTo>
                    <a:pt x="1321" y="3177"/>
                  </a:lnTo>
                  <a:lnTo>
                    <a:pt x="1365" y="3219"/>
                  </a:lnTo>
                  <a:lnTo>
                    <a:pt x="1409" y="3253"/>
                  </a:lnTo>
                  <a:lnTo>
                    <a:pt x="1456" y="3283"/>
                  </a:lnTo>
                  <a:lnTo>
                    <a:pt x="1503" y="3307"/>
                  </a:lnTo>
                  <a:lnTo>
                    <a:pt x="1550" y="3324"/>
                  </a:lnTo>
                  <a:lnTo>
                    <a:pt x="1599" y="3335"/>
                  </a:lnTo>
                  <a:lnTo>
                    <a:pt x="1649" y="3338"/>
                  </a:lnTo>
                  <a:lnTo>
                    <a:pt x="1699" y="3335"/>
                  </a:lnTo>
                  <a:lnTo>
                    <a:pt x="1746" y="3324"/>
                  </a:lnTo>
                  <a:lnTo>
                    <a:pt x="1795" y="3307"/>
                  </a:lnTo>
                  <a:lnTo>
                    <a:pt x="1842" y="3283"/>
                  </a:lnTo>
                  <a:lnTo>
                    <a:pt x="1887" y="3253"/>
                  </a:lnTo>
                  <a:lnTo>
                    <a:pt x="1932" y="3219"/>
                  </a:lnTo>
                  <a:lnTo>
                    <a:pt x="1975" y="3177"/>
                  </a:lnTo>
                  <a:lnTo>
                    <a:pt x="2018" y="3131"/>
                  </a:lnTo>
                  <a:lnTo>
                    <a:pt x="2058" y="3079"/>
                  </a:lnTo>
                  <a:lnTo>
                    <a:pt x="2096" y="3022"/>
                  </a:lnTo>
                  <a:lnTo>
                    <a:pt x="2133" y="2961"/>
                  </a:lnTo>
                  <a:lnTo>
                    <a:pt x="2169" y="2895"/>
                  </a:lnTo>
                  <a:lnTo>
                    <a:pt x="2067" y="2875"/>
                  </a:lnTo>
                  <a:lnTo>
                    <a:pt x="1965" y="2851"/>
                  </a:lnTo>
                  <a:lnTo>
                    <a:pt x="1860" y="2821"/>
                  </a:lnTo>
                  <a:lnTo>
                    <a:pt x="1754" y="2787"/>
                  </a:lnTo>
                  <a:lnTo>
                    <a:pt x="1648" y="2748"/>
                  </a:lnTo>
                  <a:close/>
                  <a:moveTo>
                    <a:pt x="2344" y="2378"/>
                  </a:moveTo>
                  <a:lnTo>
                    <a:pt x="2267" y="2430"/>
                  </a:lnTo>
                  <a:lnTo>
                    <a:pt x="2186" y="2481"/>
                  </a:lnTo>
                  <a:lnTo>
                    <a:pt x="2104" y="2531"/>
                  </a:lnTo>
                  <a:lnTo>
                    <a:pt x="2020" y="2577"/>
                  </a:lnTo>
                  <a:lnTo>
                    <a:pt x="1934" y="2621"/>
                  </a:lnTo>
                  <a:lnTo>
                    <a:pt x="1849" y="2662"/>
                  </a:lnTo>
                  <a:lnTo>
                    <a:pt x="1948" y="2691"/>
                  </a:lnTo>
                  <a:lnTo>
                    <a:pt x="2044" y="2718"/>
                  </a:lnTo>
                  <a:lnTo>
                    <a:pt x="2139" y="2738"/>
                  </a:lnTo>
                  <a:lnTo>
                    <a:pt x="2233" y="2754"/>
                  </a:lnTo>
                  <a:lnTo>
                    <a:pt x="2265" y="2666"/>
                  </a:lnTo>
                  <a:lnTo>
                    <a:pt x="2295" y="2574"/>
                  </a:lnTo>
                  <a:lnTo>
                    <a:pt x="2322" y="2477"/>
                  </a:lnTo>
                  <a:lnTo>
                    <a:pt x="2344" y="2378"/>
                  </a:lnTo>
                  <a:close/>
                  <a:moveTo>
                    <a:pt x="953" y="2378"/>
                  </a:moveTo>
                  <a:lnTo>
                    <a:pt x="976" y="2477"/>
                  </a:lnTo>
                  <a:lnTo>
                    <a:pt x="1001" y="2574"/>
                  </a:lnTo>
                  <a:lnTo>
                    <a:pt x="1031" y="2666"/>
                  </a:lnTo>
                  <a:lnTo>
                    <a:pt x="1064" y="2754"/>
                  </a:lnTo>
                  <a:lnTo>
                    <a:pt x="1157" y="2738"/>
                  </a:lnTo>
                  <a:lnTo>
                    <a:pt x="1252" y="2718"/>
                  </a:lnTo>
                  <a:lnTo>
                    <a:pt x="1349" y="2691"/>
                  </a:lnTo>
                  <a:lnTo>
                    <a:pt x="1447" y="2662"/>
                  </a:lnTo>
                  <a:lnTo>
                    <a:pt x="1363" y="2621"/>
                  </a:lnTo>
                  <a:lnTo>
                    <a:pt x="1277" y="2577"/>
                  </a:lnTo>
                  <a:lnTo>
                    <a:pt x="1192" y="2531"/>
                  </a:lnTo>
                  <a:lnTo>
                    <a:pt x="1110" y="2481"/>
                  </a:lnTo>
                  <a:lnTo>
                    <a:pt x="1030" y="2430"/>
                  </a:lnTo>
                  <a:lnTo>
                    <a:pt x="953" y="2378"/>
                  </a:lnTo>
                  <a:close/>
                  <a:moveTo>
                    <a:pt x="2908" y="1869"/>
                  </a:moveTo>
                  <a:lnTo>
                    <a:pt x="2841" y="1947"/>
                  </a:lnTo>
                  <a:lnTo>
                    <a:pt x="2769" y="2025"/>
                  </a:lnTo>
                  <a:lnTo>
                    <a:pt x="2691" y="2101"/>
                  </a:lnTo>
                  <a:lnTo>
                    <a:pt x="2609" y="2175"/>
                  </a:lnTo>
                  <a:lnTo>
                    <a:pt x="2522" y="2246"/>
                  </a:lnTo>
                  <a:lnTo>
                    <a:pt x="2503" y="2358"/>
                  </a:lnTo>
                  <a:lnTo>
                    <a:pt x="2480" y="2468"/>
                  </a:lnTo>
                  <a:lnTo>
                    <a:pt x="2453" y="2573"/>
                  </a:lnTo>
                  <a:lnTo>
                    <a:pt x="2422" y="2673"/>
                  </a:lnTo>
                  <a:lnTo>
                    <a:pt x="2388" y="2770"/>
                  </a:lnTo>
                  <a:lnTo>
                    <a:pt x="2430" y="2772"/>
                  </a:lnTo>
                  <a:lnTo>
                    <a:pt x="2470" y="2773"/>
                  </a:lnTo>
                  <a:lnTo>
                    <a:pt x="2543" y="2771"/>
                  </a:lnTo>
                  <a:lnTo>
                    <a:pt x="2613" y="2764"/>
                  </a:lnTo>
                  <a:lnTo>
                    <a:pt x="2678" y="2755"/>
                  </a:lnTo>
                  <a:lnTo>
                    <a:pt x="2738" y="2740"/>
                  </a:lnTo>
                  <a:lnTo>
                    <a:pt x="2794" y="2722"/>
                  </a:lnTo>
                  <a:lnTo>
                    <a:pt x="2798" y="2693"/>
                  </a:lnTo>
                  <a:lnTo>
                    <a:pt x="2807" y="2666"/>
                  </a:lnTo>
                  <a:lnTo>
                    <a:pt x="2822" y="2642"/>
                  </a:lnTo>
                  <a:lnTo>
                    <a:pt x="2840" y="2621"/>
                  </a:lnTo>
                  <a:lnTo>
                    <a:pt x="2861" y="2603"/>
                  </a:lnTo>
                  <a:lnTo>
                    <a:pt x="2886" y="2589"/>
                  </a:lnTo>
                  <a:lnTo>
                    <a:pt x="2914" y="2580"/>
                  </a:lnTo>
                  <a:lnTo>
                    <a:pt x="2944" y="2578"/>
                  </a:lnTo>
                  <a:lnTo>
                    <a:pt x="2972" y="2581"/>
                  </a:lnTo>
                  <a:lnTo>
                    <a:pt x="2999" y="2589"/>
                  </a:lnTo>
                  <a:lnTo>
                    <a:pt x="3017" y="2566"/>
                  </a:lnTo>
                  <a:lnTo>
                    <a:pt x="3033" y="2540"/>
                  </a:lnTo>
                  <a:lnTo>
                    <a:pt x="3053" y="2500"/>
                  </a:lnTo>
                  <a:lnTo>
                    <a:pt x="3068" y="2457"/>
                  </a:lnTo>
                  <a:lnTo>
                    <a:pt x="3077" y="2411"/>
                  </a:lnTo>
                  <a:lnTo>
                    <a:pt x="3082" y="2363"/>
                  </a:lnTo>
                  <a:lnTo>
                    <a:pt x="3081" y="2314"/>
                  </a:lnTo>
                  <a:lnTo>
                    <a:pt x="3076" y="2262"/>
                  </a:lnTo>
                  <a:lnTo>
                    <a:pt x="3066" y="2209"/>
                  </a:lnTo>
                  <a:lnTo>
                    <a:pt x="3050" y="2156"/>
                  </a:lnTo>
                  <a:lnTo>
                    <a:pt x="3031" y="2100"/>
                  </a:lnTo>
                  <a:lnTo>
                    <a:pt x="3006" y="2044"/>
                  </a:lnTo>
                  <a:lnTo>
                    <a:pt x="2978" y="1987"/>
                  </a:lnTo>
                  <a:lnTo>
                    <a:pt x="2945" y="1928"/>
                  </a:lnTo>
                  <a:lnTo>
                    <a:pt x="2908" y="1869"/>
                  </a:lnTo>
                  <a:close/>
                  <a:moveTo>
                    <a:pt x="389" y="1869"/>
                  </a:moveTo>
                  <a:lnTo>
                    <a:pt x="349" y="1934"/>
                  </a:lnTo>
                  <a:lnTo>
                    <a:pt x="313" y="1998"/>
                  </a:lnTo>
                  <a:lnTo>
                    <a:pt x="283" y="2061"/>
                  </a:lnTo>
                  <a:lnTo>
                    <a:pt x="259" y="2123"/>
                  </a:lnTo>
                  <a:lnTo>
                    <a:pt x="239" y="2183"/>
                  </a:lnTo>
                  <a:lnTo>
                    <a:pt x="226" y="2242"/>
                  </a:lnTo>
                  <a:lnTo>
                    <a:pt x="218" y="2299"/>
                  </a:lnTo>
                  <a:lnTo>
                    <a:pt x="239" y="2313"/>
                  </a:lnTo>
                  <a:lnTo>
                    <a:pt x="260" y="2331"/>
                  </a:lnTo>
                  <a:lnTo>
                    <a:pt x="276" y="2352"/>
                  </a:lnTo>
                  <a:lnTo>
                    <a:pt x="288" y="2375"/>
                  </a:lnTo>
                  <a:lnTo>
                    <a:pt x="296" y="2402"/>
                  </a:lnTo>
                  <a:lnTo>
                    <a:pt x="298" y="2429"/>
                  </a:lnTo>
                  <a:lnTo>
                    <a:pt x="296" y="2457"/>
                  </a:lnTo>
                  <a:lnTo>
                    <a:pt x="287" y="2483"/>
                  </a:lnTo>
                  <a:lnTo>
                    <a:pt x="274" y="2507"/>
                  </a:lnTo>
                  <a:lnTo>
                    <a:pt x="257" y="2529"/>
                  </a:lnTo>
                  <a:lnTo>
                    <a:pt x="260" y="2533"/>
                  </a:lnTo>
                  <a:lnTo>
                    <a:pt x="262" y="2537"/>
                  </a:lnTo>
                  <a:lnTo>
                    <a:pt x="264" y="2540"/>
                  </a:lnTo>
                  <a:lnTo>
                    <a:pt x="287" y="2576"/>
                  </a:lnTo>
                  <a:lnTo>
                    <a:pt x="316" y="2610"/>
                  </a:lnTo>
                  <a:lnTo>
                    <a:pt x="349" y="2640"/>
                  </a:lnTo>
                  <a:lnTo>
                    <a:pt x="387" y="2667"/>
                  </a:lnTo>
                  <a:lnTo>
                    <a:pt x="428" y="2691"/>
                  </a:lnTo>
                  <a:lnTo>
                    <a:pt x="474" y="2712"/>
                  </a:lnTo>
                  <a:lnTo>
                    <a:pt x="523" y="2731"/>
                  </a:lnTo>
                  <a:lnTo>
                    <a:pt x="576" y="2746"/>
                  </a:lnTo>
                  <a:lnTo>
                    <a:pt x="634" y="2758"/>
                  </a:lnTo>
                  <a:lnTo>
                    <a:pt x="695" y="2766"/>
                  </a:lnTo>
                  <a:lnTo>
                    <a:pt x="759" y="2772"/>
                  </a:lnTo>
                  <a:lnTo>
                    <a:pt x="827" y="2773"/>
                  </a:lnTo>
                  <a:lnTo>
                    <a:pt x="853" y="2773"/>
                  </a:lnTo>
                  <a:lnTo>
                    <a:pt x="881" y="2771"/>
                  </a:lnTo>
                  <a:lnTo>
                    <a:pt x="908" y="2768"/>
                  </a:lnTo>
                  <a:lnTo>
                    <a:pt x="874" y="2673"/>
                  </a:lnTo>
                  <a:lnTo>
                    <a:pt x="843" y="2573"/>
                  </a:lnTo>
                  <a:lnTo>
                    <a:pt x="817" y="2467"/>
                  </a:lnTo>
                  <a:lnTo>
                    <a:pt x="794" y="2358"/>
                  </a:lnTo>
                  <a:lnTo>
                    <a:pt x="775" y="2246"/>
                  </a:lnTo>
                  <a:lnTo>
                    <a:pt x="688" y="2175"/>
                  </a:lnTo>
                  <a:lnTo>
                    <a:pt x="606" y="2101"/>
                  </a:lnTo>
                  <a:lnTo>
                    <a:pt x="529" y="2025"/>
                  </a:lnTo>
                  <a:lnTo>
                    <a:pt x="456" y="1947"/>
                  </a:lnTo>
                  <a:lnTo>
                    <a:pt x="389" y="1869"/>
                  </a:lnTo>
                  <a:close/>
                  <a:moveTo>
                    <a:pt x="2547" y="1459"/>
                  </a:moveTo>
                  <a:lnTo>
                    <a:pt x="2554" y="1552"/>
                  </a:lnTo>
                  <a:lnTo>
                    <a:pt x="2558" y="1647"/>
                  </a:lnTo>
                  <a:lnTo>
                    <a:pt x="2559" y="1744"/>
                  </a:lnTo>
                  <a:lnTo>
                    <a:pt x="2558" y="1841"/>
                  </a:lnTo>
                  <a:lnTo>
                    <a:pt x="2554" y="1936"/>
                  </a:lnTo>
                  <a:lnTo>
                    <a:pt x="2547" y="2030"/>
                  </a:lnTo>
                  <a:lnTo>
                    <a:pt x="2622" y="1960"/>
                  </a:lnTo>
                  <a:lnTo>
                    <a:pt x="2691" y="1889"/>
                  </a:lnTo>
                  <a:lnTo>
                    <a:pt x="2757" y="1817"/>
                  </a:lnTo>
                  <a:lnTo>
                    <a:pt x="2818" y="1744"/>
                  </a:lnTo>
                  <a:lnTo>
                    <a:pt x="2758" y="1672"/>
                  </a:lnTo>
                  <a:lnTo>
                    <a:pt x="2693" y="1601"/>
                  </a:lnTo>
                  <a:lnTo>
                    <a:pt x="2623" y="1530"/>
                  </a:lnTo>
                  <a:lnTo>
                    <a:pt x="2547" y="1459"/>
                  </a:lnTo>
                  <a:close/>
                  <a:moveTo>
                    <a:pt x="749" y="1459"/>
                  </a:moveTo>
                  <a:lnTo>
                    <a:pt x="674" y="1530"/>
                  </a:lnTo>
                  <a:lnTo>
                    <a:pt x="604" y="1601"/>
                  </a:lnTo>
                  <a:lnTo>
                    <a:pt x="538" y="1673"/>
                  </a:lnTo>
                  <a:lnTo>
                    <a:pt x="479" y="1745"/>
                  </a:lnTo>
                  <a:lnTo>
                    <a:pt x="539" y="1817"/>
                  </a:lnTo>
                  <a:lnTo>
                    <a:pt x="605" y="1889"/>
                  </a:lnTo>
                  <a:lnTo>
                    <a:pt x="675" y="1960"/>
                  </a:lnTo>
                  <a:lnTo>
                    <a:pt x="749" y="2030"/>
                  </a:lnTo>
                  <a:lnTo>
                    <a:pt x="743" y="1937"/>
                  </a:lnTo>
                  <a:lnTo>
                    <a:pt x="739" y="1841"/>
                  </a:lnTo>
                  <a:lnTo>
                    <a:pt x="738" y="1744"/>
                  </a:lnTo>
                  <a:lnTo>
                    <a:pt x="739" y="1647"/>
                  </a:lnTo>
                  <a:lnTo>
                    <a:pt x="743" y="1552"/>
                  </a:lnTo>
                  <a:lnTo>
                    <a:pt x="749" y="1459"/>
                  </a:lnTo>
                  <a:close/>
                  <a:moveTo>
                    <a:pt x="1648" y="899"/>
                  </a:moveTo>
                  <a:lnTo>
                    <a:pt x="1521" y="954"/>
                  </a:lnTo>
                  <a:lnTo>
                    <a:pt x="1393" y="1017"/>
                  </a:lnTo>
                  <a:lnTo>
                    <a:pt x="1267" y="1085"/>
                  </a:lnTo>
                  <a:lnTo>
                    <a:pt x="1174" y="1141"/>
                  </a:lnTo>
                  <a:lnTo>
                    <a:pt x="1084" y="1199"/>
                  </a:lnTo>
                  <a:lnTo>
                    <a:pt x="998" y="1260"/>
                  </a:lnTo>
                  <a:lnTo>
                    <a:pt x="916" y="1321"/>
                  </a:lnTo>
                  <a:lnTo>
                    <a:pt x="903" y="1424"/>
                  </a:lnTo>
                  <a:lnTo>
                    <a:pt x="893" y="1529"/>
                  </a:lnTo>
                  <a:lnTo>
                    <a:pt x="888" y="1635"/>
                  </a:lnTo>
                  <a:lnTo>
                    <a:pt x="886" y="1744"/>
                  </a:lnTo>
                  <a:lnTo>
                    <a:pt x="888" y="1852"/>
                  </a:lnTo>
                  <a:lnTo>
                    <a:pt x="893" y="1959"/>
                  </a:lnTo>
                  <a:lnTo>
                    <a:pt x="903" y="2064"/>
                  </a:lnTo>
                  <a:lnTo>
                    <a:pt x="916" y="2166"/>
                  </a:lnTo>
                  <a:lnTo>
                    <a:pt x="999" y="2229"/>
                  </a:lnTo>
                  <a:lnTo>
                    <a:pt x="1085" y="2289"/>
                  </a:lnTo>
                  <a:lnTo>
                    <a:pt x="1175" y="2346"/>
                  </a:lnTo>
                  <a:lnTo>
                    <a:pt x="1267" y="2402"/>
                  </a:lnTo>
                  <a:lnTo>
                    <a:pt x="1362" y="2454"/>
                  </a:lnTo>
                  <a:lnTo>
                    <a:pt x="1457" y="2502"/>
                  </a:lnTo>
                  <a:lnTo>
                    <a:pt x="1552" y="2547"/>
                  </a:lnTo>
                  <a:lnTo>
                    <a:pt x="1648" y="2588"/>
                  </a:lnTo>
                  <a:lnTo>
                    <a:pt x="1744" y="2547"/>
                  </a:lnTo>
                  <a:lnTo>
                    <a:pt x="1840" y="2502"/>
                  </a:lnTo>
                  <a:lnTo>
                    <a:pt x="1935" y="2454"/>
                  </a:lnTo>
                  <a:lnTo>
                    <a:pt x="2029" y="2402"/>
                  </a:lnTo>
                  <a:lnTo>
                    <a:pt x="2122" y="2346"/>
                  </a:lnTo>
                  <a:lnTo>
                    <a:pt x="2211" y="2288"/>
                  </a:lnTo>
                  <a:lnTo>
                    <a:pt x="2297" y="2229"/>
                  </a:lnTo>
                  <a:lnTo>
                    <a:pt x="2381" y="2166"/>
                  </a:lnTo>
                  <a:lnTo>
                    <a:pt x="2394" y="2064"/>
                  </a:lnTo>
                  <a:lnTo>
                    <a:pt x="2403" y="1959"/>
                  </a:lnTo>
                  <a:lnTo>
                    <a:pt x="2409" y="1852"/>
                  </a:lnTo>
                  <a:lnTo>
                    <a:pt x="2411" y="1744"/>
                  </a:lnTo>
                  <a:lnTo>
                    <a:pt x="2409" y="1635"/>
                  </a:lnTo>
                  <a:lnTo>
                    <a:pt x="2403" y="1528"/>
                  </a:lnTo>
                  <a:lnTo>
                    <a:pt x="2394" y="1423"/>
                  </a:lnTo>
                  <a:lnTo>
                    <a:pt x="2381" y="1321"/>
                  </a:lnTo>
                  <a:lnTo>
                    <a:pt x="2298" y="1260"/>
                  </a:lnTo>
                  <a:lnTo>
                    <a:pt x="2213" y="1199"/>
                  </a:lnTo>
                  <a:lnTo>
                    <a:pt x="2122" y="1141"/>
                  </a:lnTo>
                  <a:lnTo>
                    <a:pt x="2029" y="1085"/>
                  </a:lnTo>
                  <a:lnTo>
                    <a:pt x="1903" y="1017"/>
                  </a:lnTo>
                  <a:lnTo>
                    <a:pt x="1776" y="954"/>
                  </a:lnTo>
                  <a:lnTo>
                    <a:pt x="1648" y="899"/>
                  </a:lnTo>
                  <a:close/>
                  <a:moveTo>
                    <a:pt x="2233" y="733"/>
                  </a:moveTo>
                  <a:lnTo>
                    <a:pt x="2139" y="749"/>
                  </a:lnTo>
                  <a:lnTo>
                    <a:pt x="2044" y="769"/>
                  </a:lnTo>
                  <a:lnTo>
                    <a:pt x="1948" y="795"/>
                  </a:lnTo>
                  <a:lnTo>
                    <a:pt x="1849" y="824"/>
                  </a:lnTo>
                  <a:lnTo>
                    <a:pt x="1934" y="865"/>
                  </a:lnTo>
                  <a:lnTo>
                    <a:pt x="2020" y="910"/>
                  </a:lnTo>
                  <a:lnTo>
                    <a:pt x="2104" y="956"/>
                  </a:lnTo>
                  <a:lnTo>
                    <a:pt x="2187" y="1006"/>
                  </a:lnTo>
                  <a:lnTo>
                    <a:pt x="2267" y="1057"/>
                  </a:lnTo>
                  <a:lnTo>
                    <a:pt x="2344" y="1110"/>
                  </a:lnTo>
                  <a:lnTo>
                    <a:pt x="2322" y="1009"/>
                  </a:lnTo>
                  <a:lnTo>
                    <a:pt x="2295" y="913"/>
                  </a:lnTo>
                  <a:lnTo>
                    <a:pt x="2265" y="821"/>
                  </a:lnTo>
                  <a:lnTo>
                    <a:pt x="2233" y="733"/>
                  </a:lnTo>
                  <a:close/>
                  <a:moveTo>
                    <a:pt x="1064" y="733"/>
                  </a:moveTo>
                  <a:lnTo>
                    <a:pt x="1031" y="821"/>
                  </a:lnTo>
                  <a:lnTo>
                    <a:pt x="1001" y="913"/>
                  </a:lnTo>
                  <a:lnTo>
                    <a:pt x="976" y="1009"/>
                  </a:lnTo>
                  <a:lnTo>
                    <a:pt x="953" y="1110"/>
                  </a:lnTo>
                  <a:lnTo>
                    <a:pt x="1030" y="1057"/>
                  </a:lnTo>
                  <a:lnTo>
                    <a:pt x="1109" y="1006"/>
                  </a:lnTo>
                  <a:lnTo>
                    <a:pt x="1192" y="956"/>
                  </a:lnTo>
                  <a:lnTo>
                    <a:pt x="1277" y="910"/>
                  </a:lnTo>
                  <a:lnTo>
                    <a:pt x="1363" y="866"/>
                  </a:lnTo>
                  <a:lnTo>
                    <a:pt x="1447" y="825"/>
                  </a:lnTo>
                  <a:lnTo>
                    <a:pt x="1349" y="795"/>
                  </a:lnTo>
                  <a:lnTo>
                    <a:pt x="1252" y="769"/>
                  </a:lnTo>
                  <a:lnTo>
                    <a:pt x="1157" y="749"/>
                  </a:lnTo>
                  <a:lnTo>
                    <a:pt x="1064" y="733"/>
                  </a:lnTo>
                  <a:close/>
                  <a:moveTo>
                    <a:pt x="2470" y="714"/>
                  </a:moveTo>
                  <a:lnTo>
                    <a:pt x="2444" y="714"/>
                  </a:lnTo>
                  <a:lnTo>
                    <a:pt x="2416" y="716"/>
                  </a:lnTo>
                  <a:lnTo>
                    <a:pt x="2388" y="717"/>
                  </a:lnTo>
                  <a:lnTo>
                    <a:pt x="2422" y="814"/>
                  </a:lnTo>
                  <a:lnTo>
                    <a:pt x="2453" y="914"/>
                  </a:lnTo>
                  <a:lnTo>
                    <a:pt x="2480" y="1019"/>
                  </a:lnTo>
                  <a:lnTo>
                    <a:pt x="2503" y="1127"/>
                  </a:lnTo>
                  <a:lnTo>
                    <a:pt x="2522" y="1241"/>
                  </a:lnTo>
                  <a:lnTo>
                    <a:pt x="2610" y="1313"/>
                  </a:lnTo>
                  <a:lnTo>
                    <a:pt x="2694" y="1387"/>
                  </a:lnTo>
                  <a:lnTo>
                    <a:pt x="2771" y="1463"/>
                  </a:lnTo>
                  <a:lnTo>
                    <a:pt x="2843" y="1541"/>
                  </a:lnTo>
                  <a:lnTo>
                    <a:pt x="2910" y="1618"/>
                  </a:lnTo>
                  <a:lnTo>
                    <a:pt x="2948" y="1556"/>
                  </a:lnTo>
                  <a:lnTo>
                    <a:pt x="2982" y="1496"/>
                  </a:lnTo>
                  <a:lnTo>
                    <a:pt x="3010" y="1438"/>
                  </a:lnTo>
                  <a:lnTo>
                    <a:pt x="3034" y="1380"/>
                  </a:lnTo>
                  <a:lnTo>
                    <a:pt x="3054" y="1325"/>
                  </a:lnTo>
                  <a:lnTo>
                    <a:pt x="3068" y="1270"/>
                  </a:lnTo>
                  <a:lnTo>
                    <a:pt x="3077" y="1218"/>
                  </a:lnTo>
                  <a:lnTo>
                    <a:pt x="3082" y="1168"/>
                  </a:lnTo>
                  <a:lnTo>
                    <a:pt x="3082" y="1119"/>
                  </a:lnTo>
                  <a:lnTo>
                    <a:pt x="3077" y="1073"/>
                  </a:lnTo>
                  <a:lnTo>
                    <a:pt x="3068" y="1028"/>
                  </a:lnTo>
                  <a:lnTo>
                    <a:pt x="3053" y="986"/>
                  </a:lnTo>
                  <a:lnTo>
                    <a:pt x="3033" y="947"/>
                  </a:lnTo>
                  <a:lnTo>
                    <a:pt x="3009" y="910"/>
                  </a:lnTo>
                  <a:lnTo>
                    <a:pt x="2981" y="877"/>
                  </a:lnTo>
                  <a:lnTo>
                    <a:pt x="2948" y="846"/>
                  </a:lnTo>
                  <a:lnTo>
                    <a:pt x="2910" y="819"/>
                  </a:lnTo>
                  <a:lnTo>
                    <a:pt x="2868" y="795"/>
                  </a:lnTo>
                  <a:lnTo>
                    <a:pt x="2823" y="773"/>
                  </a:lnTo>
                  <a:lnTo>
                    <a:pt x="2773" y="756"/>
                  </a:lnTo>
                  <a:lnTo>
                    <a:pt x="2720" y="741"/>
                  </a:lnTo>
                  <a:lnTo>
                    <a:pt x="2663" y="729"/>
                  </a:lnTo>
                  <a:lnTo>
                    <a:pt x="2601" y="721"/>
                  </a:lnTo>
                  <a:lnTo>
                    <a:pt x="2538" y="715"/>
                  </a:lnTo>
                  <a:lnTo>
                    <a:pt x="2470" y="714"/>
                  </a:lnTo>
                  <a:close/>
                  <a:moveTo>
                    <a:pt x="827" y="714"/>
                  </a:moveTo>
                  <a:lnTo>
                    <a:pt x="759" y="715"/>
                  </a:lnTo>
                  <a:lnTo>
                    <a:pt x="695" y="721"/>
                  </a:lnTo>
                  <a:lnTo>
                    <a:pt x="634" y="729"/>
                  </a:lnTo>
                  <a:lnTo>
                    <a:pt x="576" y="741"/>
                  </a:lnTo>
                  <a:lnTo>
                    <a:pt x="523" y="756"/>
                  </a:lnTo>
                  <a:lnTo>
                    <a:pt x="474" y="773"/>
                  </a:lnTo>
                  <a:lnTo>
                    <a:pt x="428" y="795"/>
                  </a:lnTo>
                  <a:lnTo>
                    <a:pt x="387" y="820"/>
                  </a:lnTo>
                  <a:lnTo>
                    <a:pt x="349" y="846"/>
                  </a:lnTo>
                  <a:lnTo>
                    <a:pt x="316" y="877"/>
                  </a:lnTo>
                  <a:lnTo>
                    <a:pt x="287" y="910"/>
                  </a:lnTo>
                  <a:lnTo>
                    <a:pt x="264" y="947"/>
                  </a:lnTo>
                  <a:lnTo>
                    <a:pt x="244" y="986"/>
                  </a:lnTo>
                  <a:lnTo>
                    <a:pt x="229" y="1028"/>
                  </a:lnTo>
                  <a:lnTo>
                    <a:pt x="219" y="1073"/>
                  </a:lnTo>
                  <a:lnTo>
                    <a:pt x="214" y="1119"/>
                  </a:lnTo>
                  <a:lnTo>
                    <a:pt x="214" y="1168"/>
                  </a:lnTo>
                  <a:lnTo>
                    <a:pt x="219" y="1218"/>
                  </a:lnTo>
                  <a:lnTo>
                    <a:pt x="229" y="1270"/>
                  </a:lnTo>
                  <a:lnTo>
                    <a:pt x="244" y="1325"/>
                  </a:lnTo>
                  <a:lnTo>
                    <a:pt x="263" y="1381"/>
                  </a:lnTo>
                  <a:lnTo>
                    <a:pt x="286" y="1438"/>
                  </a:lnTo>
                  <a:lnTo>
                    <a:pt x="315" y="1496"/>
                  </a:lnTo>
                  <a:lnTo>
                    <a:pt x="349" y="1556"/>
                  </a:lnTo>
                  <a:lnTo>
                    <a:pt x="387" y="1618"/>
                  </a:lnTo>
                  <a:lnTo>
                    <a:pt x="454" y="1541"/>
                  </a:lnTo>
                  <a:lnTo>
                    <a:pt x="526" y="1463"/>
                  </a:lnTo>
                  <a:lnTo>
                    <a:pt x="603" y="1388"/>
                  </a:lnTo>
                  <a:lnTo>
                    <a:pt x="687" y="1313"/>
                  </a:lnTo>
                  <a:lnTo>
                    <a:pt x="775" y="1241"/>
                  </a:lnTo>
                  <a:lnTo>
                    <a:pt x="794" y="1127"/>
                  </a:lnTo>
                  <a:lnTo>
                    <a:pt x="817" y="1019"/>
                  </a:lnTo>
                  <a:lnTo>
                    <a:pt x="843" y="914"/>
                  </a:lnTo>
                  <a:lnTo>
                    <a:pt x="874" y="814"/>
                  </a:lnTo>
                  <a:lnTo>
                    <a:pt x="908" y="717"/>
                  </a:lnTo>
                  <a:lnTo>
                    <a:pt x="881" y="716"/>
                  </a:lnTo>
                  <a:lnTo>
                    <a:pt x="853" y="714"/>
                  </a:lnTo>
                  <a:lnTo>
                    <a:pt x="827" y="714"/>
                  </a:lnTo>
                  <a:close/>
                  <a:moveTo>
                    <a:pt x="1649" y="149"/>
                  </a:moveTo>
                  <a:lnTo>
                    <a:pt x="1601" y="152"/>
                  </a:lnTo>
                  <a:lnTo>
                    <a:pt x="1553" y="163"/>
                  </a:lnTo>
                  <a:lnTo>
                    <a:pt x="1508" y="179"/>
                  </a:lnTo>
                  <a:lnTo>
                    <a:pt x="1462" y="201"/>
                  </a:lnTo>
                  <a:lnTo>
                    <a:pt x="1418" y="228"/>
                  </a:lnTo>
                  <a:lnTo>
                    <a:pt x="1374" y="261"/>
                  </a:lnTo>
                  <a:lnTo>
                    <a:pt x="1333" y="300"/>
                  </a:lnTo>
                  <a:lnTo>
                    <a:pt x="1337" y="316"/>
                  </a:lnTo>
                  <a:lnTo>
                    <a:pt x="1339" y="332"/>
                  </a:lnTo>
                  <a:lnTo>
                    <a:pt x="1336" y="362"/>
                  </a:lnTo>
                  <a:lnTo>
                    <a:pt x="1328" y="391"/>
                  </a:lnTo>
                  <a:lnTo>
                    <a:pt x="1314" y="416"/>
                  </a:lnTo>
                  <a:lnTo>
                    <a:pt x="1296" y="439"/>
                  </a:lnTo>
                  <a:lnTo>
                    <a:pt x="1274" y="456"/>
                  </a:lnTo>
                  <a:lnTo>
                    <a:pt x="1248" y="470"/>
                  </a:lnTo>
                  <a:lnTo>
                    <a:pt x="1220" y="479"/>
                  </a:lnTo>
                  <a:lnTo>
                    <a:pt x="1190" y="482"/>
                  </a:lnTo>
                  <a:lnTo>
                    <a:pt x="1158" y="535"/>
                  </a:lnTo>
                  <a:lnTo>
                    <a:pt x="1127" y="592"/>
                  </a:lnTo>
                  <a:lnTo>
                    <a:pt x="1229" y="611"/>
                  </a:lnTo>
                  <a:lnTo>
                    <a:pt x="1332" y="636"/>
                  </a:lnTo>
                  <a:lnTo>
                    <a:pt x="1437" y="665"/>
                  </a:lnTo>
                  <a:lnTo>
                    <a:pt x="1542" y="700"/>
                  </a:lnTo>
                  <a:lnTo>
                    <a:pt x="1648" y="739"/>
                  </a:lnTo>
                  <a:lnTo>
                    <a:pt x="1754" y="700"/>
                  </a:lnTo>
                  <a:lnTo>
                    <a:pt x="1860" y="665"/>
                  </a:lnTo>
                  <a:lnTo>
                    <a:pt x="1965" y="635"/>
                  </a:lnTo>
                  <a:lnTo>
                    <a:pt x="2067" y="611"/>
                  </a:lnTo>
                  <a:lnTo>
                    <a:pt x="2168" y="591"/>
                  </a:lnTo>
                  <a:lnTo>
                    <a:pt x="2133" y="525"/>
                  </a:lnTo>
                  <a:lnTo>
                    <a:pt x="2096" y="464"/>
                  </a:lnTo>
                  <a:lnTo>
                    <a:pt x="2058" y="408"/>
                  </a:lnTo>
                  <a:lnTo>
                    <a:pt x="2016" y="356"/>
                  </a:lnTo>
                  <a:lnTo>
                    <a:pt x="1975" y="310"/>
                  </a:lnTo>
                  <a:lnTo>
                    <a:pt x="1932" y="268"/>
                  </a:lnTo>
                  <a:lnTo>
                    <a:pt x="1887" y="232"/>
                  </a:lnTo>
                  <a:lnTo>
                    <a:pt x="1842" y="204"/>
                  </a:lnTo>
                  <a:lnTo>
                    <a:pt x="1795" y="180"/>
                  </a:lnTo>
                  <a:lnTo>
                    <a:pt x="1746" y="163"/>
                  </a:lnTo>
                  <a:lnTo>
                    <a:pt x="1699" y="152"/>
                  </a:lnTo>
                  <a:lnTo>
                    <a:pt x="1649" y="149"/>
                  </a:lnTo>
                  <a:close/>
                  <a:moveTo>
                    <a:pt x="1649" y="0"/>
                  </a:moveTo>
                  <a:lnTo>
                    <a:pt x="1706" y="3"/>
                  </a:lnTo>
                  <a:lnTo>
                    <a:pt x="1763" y="13"/>
                  </a:lnTo>
                  <a:lnTo>
                    <a:pt x="1818" y="30"/>
                  </a:lnTo>
                  <a:lnTo>
                    <a:pt x="1873" y="52"/>
                  </a:lnTo>
                  <a:lnTo>
                    <a:pt x="1926" y="80"/>
                  </a:lnTo>
                  <a:lnTo>
                    <a:pt x="1977" y="114"/>
                  </a:lnTo>
                  <a:lnTo>
                    <a:pt x="2028" y="154"/>
                  </a:lnTo>
                  <a:lnTo>
                    <a:pt x="2076" y="199"/>
                  </a:lnTo>
                  <a:lnTo>
                    <a:pt x="2122" y="249"/>
                  </a:lnTo>
                  <a:lnTo>
                    <a:pt x="2168" y="304"/>
                  </a:lnTo>
                  <a:lnTo>
                    <a:pt x="2210" y="365"/>
                  </a:lnTo>
                  <a:lnTo>
                    <a:pt x="2252" y="429"/>
                  </a:lnTo>
                  <a:lnTo>
                    <a:pt x="2290" y="498"/>
                  </a:lnTo>
                  <a:lnTo>
                    <a:pt x="2327" y="572"/>
                  </a:lnTo>
                  <a:lnTo>
                    <a:pt x="2400" y="566"/>
                  </a:lnTo>
                  <a:lnTo>
                    <a:pt x="2470" y="565"/>
                  </a:lnTo>
                  <a:lnTo>
                    <a:pt x="2545" y="566"/>
                  </a:lnTo>
                  <a:lnTo>
                    <a:pt x="2617" y="573"/>
                  </a:lnTo>
                  <a:lnTo>
                    <a:pt x="2686" y="582"/>
                  </a:lnTo>
                  <a:lnTo>
                    <a:pt x="2751" y="595"/>
                  </a:lnTo>
                  <a:lnTo>
                    <a:pt x="2812" y="612"/>
                  </a:lnTo>
                  <a:lnTo>
                    <a:pt x="2871" y="633"/>
                  </a:lnTo>
                  <a:lnTo>
                    <a:pt x="2925" y="656"/>
                  </a:lnTo>
                  <a:lnTo>
                    <a:pt x="2974" y="684"/>
                  </a:lnTo>
                  <a:lnTo>
                    <a:pt x="3021" y="715"/>
                  </a:lnTo>
                  <a:lnTo>
                    <a:pt x="3062" y="749"/>
                  </a:lnTo>
                  <a:lnTo>
                    <a:pt x="3100" y="787"/>
                  </a:lnTo>
                  <a:lnTo>
                    <a:pt x="3133" y="827"/>
                  </a:lnTo>
                  <a:lnTo>
                    <a:pt x="3163" y="872"/>
                  </a:lnTo>
                  <a:lnTo>
                    <a:pt x="3187" y="919"/>
                  </a:lnTo>
                  <a:lnTo>
                    <a:pt x="3206" y="970"/>
                  </a:lnTo>
                  <a:lnTo>
                    <a:pt x="3220" y="1022"/>
                  </a:lnTo>
                  <a:lnTo>
                    <a:pt x="3229" y="1077"/>
                  </a:lnTo>
                  <a:lnTo>
                    <a:pt x="3232" y="1133"/>
                  </a:lnTo>
                  <a:lnTo>
                    <a:pt x="3231" y="1191"/>
                  </a:lnTo>
                  <a:lnTo>
                    <a:pt x="3223" y="1251"/>
                  </a:lnTo>
                  <a:lnTo>
                    <a:pt x="3212" y="1312"/>
                  </a:lnTo>
                  <a:lnTo>
                    <a:pt x="3195" y="1375"/>
                  </a:lnTo>
                  <a:lnTo>
                    <a:pt x="3171" y="1439"/>
                  </a:lnTo>
                  <a:lnTo>
                    <a:pt x="3145" y="1504"/>
                  </a:lnTo>
                  <a:lnTo>
                    <a:pt x="3112" y="1570"/>
                  </a:lnTo>
                  <a:lnTo>
                    <a:pt x="3075" y="1638"/>
                  </a:lnTo>
                  <a:lnTo>
                    <a:pt x="3033" y="1705"/>
                  </a:lnTo>
                  <a:lnTo>
                    <a:pt x="3019" y="1723"/>
                  </a:lnTo>
                  <a:lnTo>
                    <a:pt x="3005" y="1742"/>
                  </a:lnTo>
                  <a:lnTo>
                    <a:pt x="3048" y="1806"/>
                  </a:lnTo>
                  <a:lnTo>
                    <a:pt x="3086" y="1869"/>
                  </a:lnTo>
                  <a:lnTo>
                    <a:pt x="3121" y="1933"/>
                  </a:lnTo>
                  <a:lnTo>
                    <a:pt x="3150" y="1996"/>
                  </a:lnTo>
                  <a:lnTo>
                    <a:pt x="3176" y="2058"/>
                  </a:lnTo>
                  <a:lnTo>
                    <a:pt x="3196" y="2120"/>
                  </a:lnTo>
                  <a:lnTo>
                    <a:pt x="3212" y="2181"/>
                  </a:lnTo>
                  <a:lnTo>
                    <a:pt x="3223" y="2240"/>
                  </a:lnTo>
                  <a:lnTo>
                    <a:pt x="3230" y="2298"/>
                  </a:lnTo>
                  <a:lnTo>
                    <a:pt x="3232" y="2355"/>
                  </a:lnTo>
                  <a:lnTo>
                    <a:pt x="3229" y="2411"/>
                  </a:lnTo>
                  <a:lnTo>
                    <a:pt x="3220" y="2465"/>
                  </a:lnTo>
                  <a:lnTo>
                    <a:pt x="3206" y="2517"/>
                  </a:lnTo>
                  <a:lnTo>
                    <a:pt x="3187" y="2567"/>
                  </a:lnTo>
                  <a:lnTo>
                    <a:pt x="3163" y="2615"/>
                  </a:lnTo>
                  <a:lnTo>
                    <a:pt x="3141" y="2648"/>
                  </a:lnTo>
                  <a:lnTo>
                    <a:pt x="3116" y="2680"/>
                  </a:lnTo>
                  <a:lnTo>
                    <a:pt x="3089" y="2709"/>
                  </a:lnTo>
                  <a:lnTo>
                    <a:pt x="3091" y="2719"/>
                  </a:lnTo>
                  <a:lnTo>
                    <a:pt x="3092" y="2727"/>
                  </a:lnTo>
                  <a:lnTo>
                    <a:pt x="3089" y="2757"/>
                  </a:lnTo>
                  <a:lnTo>
                    <a:pt x="3080" y="2785"/>
                  </a:lnTo>
                  <a:lnTo>
                    <a:pt x="3067" y="2811"/>
                  </a:lnTo>
                  <a:lnTo>
                    <a:pt x="3049" y="2833"/>
                  </a:lnTo>
                  <a:lnTo>
                    <a:pt x="3026" y="2851"/>
                  </a:lnTo>
                  <a:lnTo>
                    <a:pt x="3002" y="2865"/>
                  </a:lnTo>
                  <a:lnTo>
                    <a:pt x="2973" y="2873"/>
                  </a:lnTo>
                  <a:lnTo>
                    <a:pt x="2944" y="2876"/>
                  </a:lnTo>
                  <a:lnTo>
                    <a:pt x="2917" y="2873"/>
                  </a:lnTo>
                  <a:lnTo>
                    <a:pt x="2892" y="2866"/>
                  </a:lnTo>
                  <a:lnTo>
                    <a:pt x="2868" y="2854"/>
                  </a:lnTo>
                  <a:lnTo>
                    <a:pt x="2811" y="2874"/>
                  </a:lnTo>
                  <a:lnTo>
                    <a:pt x="2750" y="2891"/>
                  </a:lnTo>
                  <a:lnTo>
                    <a:pt x="2685" y="2905"/>
                  </a:lnTo>
                  <a:lnTo>
                    <a:pt x="2617" y="2914"/>
                  </a:lnTo>
                  <a:lnTo>
                    <a:pt x="2545" y="2920"/>
                  </a:lnTo>
                  <a:lnTo>
                    <a:pt x="2470" y="2922"/>
                  </a:lnTo>
                  <a:lnTo>
                    <a:pt x="2400" y="2921"/>
                  </a:lnTo>
                  <a:lnTo>
                    <a:pt x="2327" y="2915"/>
                  </a:lnTo>
                  <a:lnTo>
                    <a:pt x="2290" y="2988"/>
                  </a:lnTo>
                  <a:lnTo>
                    <a:pt x="2252" y="3058"/>
                  </a:lnTo>
                  <a:lnTo>
                    <a:pt x="2210" y="3122"/>
                  </a:lnTo>
                  <a:lnTo>
                    <a:pt x="2168" y="3183"/>
                  </a:lnTo>
                  <a:lnTo>
                    <a:pt x="2124" y="3238"/>
                  </a:lnTo>
                  <a:lnTo>
                    <a:pt x="2076" y="3288"/>
                  </a:lnTo>
                  <a:lnTo>
                    <a:pt x="2028" y="3333"/>
                  </a:lnTo>
                  <a:lnTo>
                    <a:pt x="1978" y="3373"/>
                  </a:lnTo>
                  <a:lnTo>
                    <a:pt x="1926" y="3407"/>
                  </a:lnTo>
                  <a:lnTo>
                    <a:pt x="1873" y="3435"/>
                  </a:lnTo>
                  <a:lnTo>
                    <a:pt x="1819" y="3457"/>
                  </a:lnTo>
                  <a:lnTo>
                    <a:pt x="1763" y="3474"/>
                  </a:lnTo>
                  <a:lnTo>
                    <a:pt x="1707" y="3484"/>
                  </a:lnTo>
                  <a:lnTo>
                    <a:pt x="1649" y="3487"/>
                  </a:lnTo>
                  <a:lnTo>
                    <a:pt x="1591" y="3484"/>
                  </a:lnTo>
                  <a:lnTo>
                    <a:pt x="1534" y="3474"/>
                  </a:lnTo>
                  <a:lnTo>
                    <a:pt x="1478" y="3457"/>
                  </a:lnTo>
                  <a:lnTo>
                    <a:pt x="1424" y="3435"/>
                  </a:lnTo>
                  <a:lnTo>
                    <a:pt x="1370" y="3407"/>
                  </a:lnTo>
                  <a:lnTo>
                    <a:pt x="1319" y="3373"/>
                  </a:lnTo>
                  <a:lnTo>
                    <a:pt x="1268" y="3333"/>
                  </a:lnTo>
                  <a:lnTo>
                    <a:pt x="1221" y="3288"/>
                  </a:lnTo>
                  <a:lnTo>
                    <a:pt x="1174" y="3238"/>
                  </a:lnTo>
                  <a:lnTo>
                    <a:pt x="1129" y="3183"/>
                  </a:lnTo>
                  <a:lnTo>
                    <a:pt x="1086" y="3122"/>
                  </a:lnTo>
                  <a:lnTo>
                    <a:pt x="1045" y="3058"/>
                  </a:lnTo>
                  <a:lnTo>
                    <a:pt x="1006" y="2988"/>
                  </a:lnTo>
                  <a:lnTo>
                    <a:pt x="970" y="2915"/>
                  </a:lnTo>
                  <a:lnTo>
                    <a:pt x="896" y="2921"/>
                  </a:lnTo>
                  <a:lnTo>
                    <a:pt x="827" y="2922"/>
                  </a:lnTo>
                  <a:lnTo>
                    <a:pt x="751" y="2920"/>
                  </a:lnTo>
                  <a:lnTo>
                    <a:pt x="679" y="2914"/>
                  </a:lnTo>
                  <a:lnTo>
                    <a:pt x="611" y="2905"/>
                  </a:lnTo>
                  <a:lnTo>
                    <a:pt x="546" y="2891"/>
                  </a:lnTo>
                  <a:lnTo>
                    <a:pt x="484" y="2874"/>
                  </a:lnTo>
                  <a:lnTo>
                    <a:pt x="427" y="2854"/>
                  </a:lnTo>
                  <a:lnTo>
                    <a:pt x="372" y="2830"/>
                  </a:lnTo>
                  <a:lnTo>
                    <a:pt x="322" y="2802"/>
                  </a:lnTo>
                  <a:lnTo>
                    <a:pt x="276" y="2772"/>
                  </a:lnTo>
                  <a:lnTo>
                    <a:pt x="234" y="2738"/>
                  </a:lnTo>
                  <a:lnTo>
                    <a:pt x="196" y="2700"/>
                  </a:lnTo>
                  <a:lnTo>
                    <a:pt x="163" y="2660"/>
                  </a:lnTo>
                  <a:lnTo>
                    <a:pt x="134" y="2615"/>
                  </a:lnTo>
                  <a:lnTo>
                    <a:pt x="124" y="2593"/>
                  </a:lnTo>
                  <a:lnTo>
                    <a:pt x="113" y="2571"/>
                  </a:lnTo>
                  <a:lnTo>
                    <a:pt x="87" y="2561"/>
                  </a:lnTo>
                  <a:lnTo>
                    <a:pt x="63" y="2549"/>
                  </a:lnTo>
                  <a:lnTo>
                    <a:pt x="41" y="2531"/>
                  </a:lnTo>
                  <a:lnTo>
                    <a:pt x="24" y="2510"/>
                  </a:lnTo>
                  <a:lnTo>
                    <a:pt x="11" y="2485"/>
                  </a:lnTo>
                  <a:lnTo>
                    <a:pt x="2" y="2458"/>
                  </a:lnTo>
                  <a:lnTo>
                    <a:pt x="0" y="2429"/>
                  </a:lnTo>
                  <a:lnTo>
                    <a:pt x="2" y="2404"/>
                  </a:lnTo>
                  <a:lnTo>
                    <a:pt x="8" y="2381"/>
                  </a:lnTo>
                  <a:lnTo>
                    <a:pt x="18" y="2360"/>
                  </a:lnTo>
                  <a:lnTo>
                    <a:pt x="32" y="2339"/>
                  </a:lnTo>
                  <a:lnTo>
                    <a:pt x="48" y="2323"/>
                  </a:lnTo>
                  <a:lnTo>
                    <a:pt x="66" y="2308"/>
                  </a:lnTo>
                  <a:lnTo>
                    <a:pt x="73" y="2241"/>
                  </a:lnTo>
                  <a:lnTo>
                    <a:pt x="86" y="2173"/>
                  </a:lnTo>
                  <a:lnTo>
                    <a:pt x="106" y="2103"/>
                  </a:lnTo>
                  <a:lnTo>
                    <a:pt x="131" y="2032"/>
                  </a:lnTo>
                  <a:lnTo>
                    <a:pt x="163" y="1961"/>
                  </a:lnTo>
                  <a:lnTo>
                    <a:pt x="200" y="1888"/>
                  </a:lnTo>
                  <a:lnTo>
                    <a:pt x="243" y="1815"/>
                  </a:lnTo>
                  <a:lnTo>
                    <a:pt x="291" y="1742"/>
                  </a:lnTo>
                  <a:lnTo>
                    <a:pt x="279" y="1723"/>
                  </a:lnTo>
                  <a:lnTo>
                    <a:pt x="265" y="1705"/>
                  </a:lnTo>
                  <a:lnTo>
                    <a:pt x="223" y="1638"/>
                  </a:lnTo>
                  <a:lnTo>
                    <a:pt x="184" y="1570"/>
                  </a:lnTo>
                  <a:lnTo>
                    <a:pt x="153" y="1504"/>
                  </a:lnTo>
                  <a:lnTo>
                    <a:pt x="125" y="1439"/>
                  </a:lnTo>
                  <a:lnTo>
                    <a:pt x="103" y="1375"/>
                  </a:lnTo>
                  <a:lnTo>
                    <a:pt x="85" y="1312"/>
                  </a:lnTo>
                  <a:lnTo>
                    <a:pt x="73" y="1251"/>
                  </a:lnTo>
                  <a:lnTo>
                    <a:pt x="66" y="1191"/>
                  </a:lnTo>
                  <a:lnTo>
                    <a:pt x="65" y="1133"/>
                  </a:lnTo>
                  <a:lnTo>
                    <a:pt x="68" y="1077"/>
                  </a:lnTo>
                  <a:lnTo>
                    <a:pt x="76" y="1022"/>
                  </a:lnTo>
                  <a:lnTo>
                    <a:pt x="90" y="970"/>
                  </a:lnTo>
                  <a:lnTo>
                    <a:pt x="109" y="919"/>
                  </a:lnTo>
                  <a:lnTo>
                    <a:pt x="134" y="872"/>
                  </a:lnTo>
                  <a:lnTo>
                    <a:pt x="163" y="827"/>
                  </a:lnTo>
                  <a:lnTo>
                    <a:pt x="196" y="787"/>
                  </a:lnTo>
                  <a:lnTo>
                    <a:pt x="234" y="749"/>
                  </a:lnTo>
                  <a:lnTo>
                    <a:pt x="276" y="715"/>
                  </a:lnTo>
                  <a:lnTo>
                    <a:pt x="322" y="684"/>
                  </a:lnTo>
                  <a:lnTo>
                    <a:pt x="372" y="656"/>
                  </a:lnTo>
                  <a:lnTo>
                    <a:pt x="427" y="633"/>
                  </a:lnTo>
                  <a:lnTo>
                    <a:pt x="484" y="612"/>
                  </a:lnTo>
                  <a:lnTo>
                    <a:pt x="546" y="595"/>
                  </a:lnTo>
                  <a:lnTo>
                    <a:pt x="611" y="582"/>
                  </a:lnTo>
                  <a:lnTo>
                    <a:pt x="679" y="573"/>
                  </a:lnTo>
                  <a:lnTo>
                    <a:pt x="751" y="566"/>
                  </a:lnTo>
                  <a:lnTo>
                    <a:pt x="827" y="565"/>
                  </a:lnTo>
                  <a:lnTo>
                    <a:pt x="896" y="566"/>
                  </a:lnTo>
                  <a:lnTo>
                    <a:pt x="970" y="572"/>
                  </a:lnTo>
                  <a:lnTo>
                    <a:pt x="999" y="512"/>
                  </a:lnTo>
                  <a:lnTo>
                    <a:pt x="1030" y="458"/>
                  </a:lnTo>
                  <a:lnTo>
                    <a:pt x="1062" y="405"/>
                  </a:lnTo>
                  <a:lnTo>
                    <a:pt x="1051" y="383"/>
                  </a:lnTo>
                  <a:lnTo>
                    <a:pt x="1044" y="358"/>
                  </a:lnTo>
                  <a:lnTo>
                    <a:pt x="1041" y="332"/>
                  </a:lnTo>
                  <a:lnTo>
                    <a:pt x="1044" y="302"/>
                  </a:lnTo>
                  <a:lnTo>
                    <a:pt x="1052" y="275"/>
                  </a:lnTo>
                  <a:lnTo>
                    <a:pt x="1066" y="249"/>
                  </a:lnTo>
                  <a:lnTo>
                    <a:pt x="1084" y="227"/>
                  </a:lnTo>
                  <a:lnTo>
                    <a:pt x="1106" y="209"/>
                  </a:lnTo>
                  <a:lnTo>
                    <a:pt x="1132" y="195"/>
                  </a:lnTo>
                  <a:lnTo>
                    <a:pt x="1159" y="187"/>
                  </a:lnTo>
                  <a:lnTo>
                    <a:pt x="1190" y="184"/>
                  </a:lnTo>
                  <a:lnTo>
                    <a:pt x="1210" y="186"/>
                  </a:lnTo>
                  <a:lnTo>
                    <a:pt x="1230" y="192"/>
                  </a:lnTo>
                  <a:lnTo>
                    <a:pt x="1278" y="149"/>
                  </a:lnTo>
                  <a:lnTo>
                    <a:pt x="1327" y="111"/>
                  </a:lnTo>
                  <a:lnTo>
                    <a:pt x="1378" y="78"/>
                  </a:lnTo>
                  <a:lnTo>
                    <a:pt x="1429" y="51"/>
                  </a:lnTo>
                  <a:lnTo>
                    <a:pt x="1482" y="29"/>
                  </a:lnTo>
                  <a:lnTo>
                    <a:pt x="1536" y="13"/>
                  </a:lnTo>
                  <a:lnTo>
                    <a:pt x="1592" y="3"/>
                  </a:lnTo>
                  <a:lnTo>
                    <a:pt x="1649" y="0"/>
                  </a:lnTo>
                  <a:close/>
                </a:path>
              </a:pathLst>
            </a:custGeom>
            <a:grpFill/>
            <a:ln w="0">
              <a:noFill/>
              <a:prstDash val="solid"/>
              <a:round/>
            </a:ln>
          </p:spPr>
          <p:txBody>
            <a:bodyPr vert="horz" wrap="square" lIns="91423" tIns="45711" rIns="91423" bIns="45711" numCol="1" anchor="t" anchorCtr="0" compatLnSpc="1"/>
            <a:p>
              <a:endParaRPr lang="zh-CN" altLang="en-US"/>
            </a:p>
          </p:txBody>
        </p:sp>
        <p:sp>
          <p:nvSpPr>
            <p:cNvPr id="30" name="Freeform 7"/>
            <p:cNvSpPr/>
            <p:nvPr/>
          </p:nvSpPr>
          <p:spPr bwMode="auto">
            <a:xfrm>
              <a:off x="1410" y="1565"/>
              <a:ext cx="54" cy="55"/>
            </a:xfrm>
            <a:custGeom>
              <a:avLst/>
              <a:gdLst>
                <a:gd name="T0" fmla="*/ 298 w 598"/>
                <a:gd name="T1" fmla="*/ 0 h 595"/>
                <a:gd name="T2" fmla="*/ 342 w 598"/>
                <a:gd name="T3" fmla="*/ 3 h 595"/>
                <a:gd name="T4" fmla="*/ 385 w 598"/>
                <a:gd name="T5" fmla="*/ 12 h 595"/>
                <a:gd name="T6" fmla="*/ 424 w 598"/>
                <a:gd name="T7" fmla="*/ 27 h 595"/>
                <a:gd name="T8" fmla="*/ 461 w 598"/>
                <a:gd name="T9" fmla="*/ 47 h 595"/>
                <a:gd name="T10" fmla="*/ 495 w 598"/>
                <a:gd name="T11" fmla="*/ 72 h 595"/>
                <a:gd name="T12" fmla="*/ 523 w 598"/>
                <a:gd name="T13" fmla="*/ 102 h 595"/>
                <a:gd name="T14" fmla="*/ 549 w 598"/>
                <a:gd name="T15" fmla="*/ 135 h 595"/>
                <a:gd name="T16" fmla="*/ 569 w 598"/>
                <a:gd name="T17" fmla="*/ 172 h 595"/>
                <a:gd name="T18" fmla="*/ 585 w 598"/>
                <a:gd name="T19" fmla="*/ 211 h 595"/>
                <a:gd name="T20" fmla="*/ 594 w 598"/>
                <a:gd name="T21" fmla="*/ 253 h 595"/>
                <a:gd name="T22" fmla="*/ 598 w 598"/>
                <a:gd name="T23" fmla="*/ 298 h 595"/>
                <a:gd name="T24" fmla="*/ 594 w 598"/>
                <a:gd name="T25" fmla="*/ 342 h 595"/>
                <a:gd name="T26" fmla="*/ 585 w 598"/>
                <a:gd name="T27" fmla="*/ 384 h 595"/>
                <a:gd name="T28" fmla="*/ 569 w 598"/>
                <a:gd name="T29" fmla="*/ 423 h 595"/>
                <a:gd name="T30" fmla="*/ 549 w 598"/>
                <a:gd name="T31" fmla="*/ 460 h 595"/>
                <a:gd name="T32" fmla="*/ 523 w 598"/>
                <a:gd name="T33" fmla="*/ 493 h 595"/>
                <a:gd name="T34" fmla="*/ 495 w 598"/>
                <a:gd name="T35" fmla="*/ 523 h 595"/>
                <a:gd name="T36" fmla="*/ 461 w 598"/>
                <a:gd name="T37" fmla="*/ 548 h 595"/>
                <a:gd name="T38" fmla="*/ 424 w 598"/>
                <a:gd name="T39" fmla="*/ 568 h 595"/>
                <a:gd name="T40" fmla="*/ 385 w 598"/>
                <a:gd name="T41" fmla="*/ 583 h 595"/>
                <a:gd name="T42" fmla="*/ 342 w 598"/>
                <a:gd name="T43" fmla="*/ 592 h 595"/>
                <a:gd name="T44" fmla="*/ 298 w 598"/>
                <a:gd name="T45" fmla="*/ 595 h 595"/>
                <a:gd name="T46" fmla="*/ 253 w 598"/>
                <a:gd name="T47" fmla="*/ 592 h 595"/>
                <a:gd name="T48" fmla="*/ 212 w 598"/>
                <a:gd name="T49" fmla="*/ 583 h 595"/>
                <a:gd name="T50" fmla="*/ 172 w 598"/>
                <a:gd name="T51" fmla="*/ 568 h 595"/>
                <a:gd name="T52" fmla="*/ 136 w 598"/>
                <a:gd name="T53" fmla="*/ 548 h 595"/>
                <a:gd name="T54" fmla="*/ 102 w 598"/>
                <a:gd name="T55" fmla="*/ 523 h 595"/>
                <a:gd name="T56" fmla="*/ 73 w 598"/>
                <a:gd name="T57" fmla="*/ 493 h 595"/>
                <a:gd name="T58" fmla="*/ 48 w 598"/>
                <a:gd name="T59" fmla="*/ 460 h 595"/>
                <a:gd name="T60" fmla="*/ 28 w 598"/>
                <a:gd name="T61" fmla="*/ 423 h 595"/>
                <a:gd name="T62" fmla="*/ 13 w 598"/>
                <a:gd name="T63" fmla="*/ 384 h 595"/>
                <a:gd name="T64" fmla="*/ 3 w 598"/>
                <a:gd name="T65" fmla="*/ 342 h 595"/>
                <a:gd name="T66" fmla="*/ 0 w 598"/>
                <a:gd name="T67" fmla="*/ 298 h 595"/>
                <a:gd name="T68" fmla="*/ 3 w 598"/>
                <a:gd name="T69" fmla="*/ 253 h 595"/>
                <a:gd name="T70" fmla="*/ 13 w 598"/>
                <a:gd name="T71" fmla="*/ 211 h 595"/>
                <a:gd name="T72" fmla="*/ 28 w 598"/>
                <a:gd name="T73" fmla="*/ 172 h 595"/>
                <a:gd name="T74" fmla="*/ 48 w 598"/>
                <a:gd name="T75" fmla="*/ 135 h 595"/>
                <a:gd name="T76" fmla="*/ 73 w 598"/>
                <a:gd name="T77" fmla="*/ 102 h 595"/>
                <a:gd name="T78" fmla="*/ 102 w 598"/>
                <a:gd name="T79" fmla="*/ 72 h 595"/>
                <a:gd name="T80" fmla="*/ 136 w 598"/>
                <a:gd name="T81" fmla="*/ 47 h 595"/>
                <a:gd name="T82" fmla="*/ 172 w 598"/>
                <a:gd name="T83" fmla="*/ 27 h 595"/>
                <a:gd name="T84" fmla="*/ 212 w 598"/>
                <a:gd name="T85" fmla="*/ 12 h 595"/>
                <a:gd name="T86" fmla="*/ 253 w 598"/>
                <a:gd name="T87" fmla="*/ 3 h 595"/>
                <a:gd name="T88" fmla="*/ 298 w 598"/>
                <a:gd name="T89" fmla="*/ 0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8" h="595">
                  <a:moveTo>
                    <a:pt x="298" y="0"/>
                  </a:moveTo>
                  <a:lnTo>
                    <a:pt x="342" y="3"/>
                  </a:lnTo>
                  <a:lnTo>
                    <a:pt x="385" y="12"/>
                  </a:lnTo>
                  <a:lnTo>
                    <a:pt x="424" y="27"/>
                  </a:lnTo>
                  <a:lnTo>
                    <a:pt x="461" y="47"/>
                  </a:lnTo>
                  <a:lnTo>
                    <a:pt x="495" y="72"/>
                  </a:lnTo>
                  <a:lnTo>
                    <a:pt x="523" y="102"/>
                  </a:lnTo>
                  <a:lnTo>
                    <a:pt x="549" y="135"/>
                  </a:lnTo>
                  <a:lnTo>
                    <a:pt x="569" y="172"/>
                  </a:lnTo>
                  <a:lnTo>
                    <a:pt x="585" y="211"/>
                  </a:lnTo>
                  <a:lnTo>
                    <a:pt x="594" y="253"/>
                  </a:lnTo>
                  <a:lnTo>
                    <a:pt x="598" y="298"/>
                  </a:lnTo>
                  <a:lnTo>
                    <a:pt x="594" y="342"/>
                  </a:lnTo>
                  <a:lnTo>
                    <a:pt x="585" y="384"/>
                  </a:lnTo>
                  <a:lnTo>
                    <a:pt x="569" y="423"/>
                  </a:lnTo>
                  <a:lnTo>
                    <a:pt x="549" y="460"/>
                  </a:lnTo>
                  <a:lnTo>
                    <a:pt x="523" y="493"/>
                  </a:lnTo>
                  <a:lnTo>
                    <a:pt x="495" y="523"/>
                  </a:lnTo>
                  <a:lnTo>
                    <a:pt x="461" y="548"/>
                  </a:lnTo>
                  <a:lnTo>
                    <a:pt x="424" y="568"/>
                  </a:lnTo>
                  <a:lnTo>
                    <a:pt x="385" y="583"/>
                  </a:lnTo>
                  <a:lnTo>
                    <a:pt x="342" y="592"/>
                  </a:lnTo>
                  <a:lnTo>
                    <a:pt x="298" y="595"/>
                  </a:lnTo>
                  <a:lnTo>
                    <a:pt x="253" y="592"/>
                  </a:lnTo>
                  <a:lnTo>
                    <a:pt x="212" y="583"/>
                  </a:lnTo>
                  <a:lnTo>
                    <a:pt x="172" y="568"/>
                  </a:lnTo>
                  <a:lnTo>
                    <a:pt x="136" y="548"/>
                  </a:lnTo>
                  <a:lnTo>
                    <a:pt x="102" y="523"/>
                  </a:lnTo>
                  <a:lnTo>
                    <a:pt x="73" y="493"/>
                  </a:lnTo>
                  <a:lnTo>
                    <a:pt x="48" y="460"/>
                  </a:lnTo>
                  <a:lnTo>
                    <a:pt x="28" y="423"/>
                  </a:lnTo>
                  <a:lnTo>
                    <a:pt x="13" y="384"/>
                  </a:lnTo>
                  <a:lnTo>
                    <a:pt x="3" y="342"/>
                  </a:lnTo>
                  <a:lnTo>
                    <a:pt x="0" y="298"/>
                  </a:lnTo>
                  <a:lnTo>
                    <a:pt x="3" y="253"/>
                  </a:lnTo>
                  <a:lnTo>
                    <a:pt x="13" y="211"/>
                  </a:lnTo>
                  <a:lnTo>
                    <a:pt x="28" y="172"/>
                  </a:lnTo>
                  <a:lnTo>
                    <a:pt x="48" y="135"/>
                  </a:lnTo>
                  <a:lnTo>
                    <a:pt x="73" y="102"/>
                  </a:lnTo>
                  <a:lnTo>
                    <a:pt x="102" y="72"/>
                  </a:lnTo>
                  <a:lnTo>
                    <a:pt x="136" y="47"/>
                  </a:lnTo>
                  <a:lnTo>
                    <a:pt x="172" y="27"/>
                  </a:lnTo>
                  <a:lnTo>
                    <a:pt x="212" y="12"/>
                  </a:lnTo>
                  <a:lnTo>
                    <a:pt x="253" y="3"/>
                  </a:lnTo>
                  <a:lnTo>
                    <a:pt x="298" y="0"/>
                  </a:lnTo>
                  <a:close/>
                </a:path>
              </a:pathLst>
            </a:custGeom>
            <a:grpFill/>
            <a:ln w="0">
              <a:noFill/>
              <a:prstDash val="solid"/>
              <a:round/>
            </a:ln>
          </p:spPr>
          <p:txBody>
            <a:bodyPr vert="horz" wrap="square" lIns="91423" tIns="45711" rIns="91423" bIns="45711" numCol="1" anchor="t" anchorCtr="0" compatLnSpc="1"/>
            <a:p>
              <a:endParaRPr lang="zh-CN" altLang="en-US"/>
            </a:p>
          </p:txBody>
        </p:sp>
      </p:grpSp>
      <p:grpSp>
        <p:nvGrpSpPr>
          <p:cNvPr id="31" name="Group 10"/>
          <p:cNvGrpSpPr>
            <a:grpSpLocks noChangeAspect="1"/>
          </p:cNvGrpSpPr>
          <p:nvPr userDrawn="1"/>
        </p:nvGrpSpPr>
        <p:grpSpPr bwMode="auto">
          <a:xfrm>
            <a:off x="4521563" y="2540799"/>
            <a:ext cx="396802" cy="396802"/>
            <a:chOff x="2989" y="1455"/>
            <a:chExt cx="250" cy="250"/>
          </a:xfrm>
          <a:solidFill>
            <a:srgbClr val="D9DADE"/>
          </a:solidFill>
        </p:grpSpPr>
        <p:sp>
          <p:nvSpPr>
            <p:cNvPr id="32" name="Freeform 12"/>
            <p:cNvSpPr/>
            <p:nvPr/>
          </p:nvSpPr>
          <p:spPr bwMode="auto">
            <a:xfrm>
              <a:off x="2989" y="1455"/>
              <a:ext cx="250" cy="250"/>
            </a:xfrm>
            <a:custGeom>
              <a:avLst/>
              <a:gdLst>
                <a:gd name="T0" fmla="*/ 2620 w 3500"/>
                <a:gd name="T1" fmla="*/ 0 h 3500"/>
                <a:gd name="T2" fmla="*/ 2550 w 3500"/>
                <a:gd name="T3" fmla="*/ 78 h 3500"/>
                <a:gd name="T4" fmla="*/ 2469 w 3500"/>
                <a:gd name="T5" fmla="*/ 213 h 3500"/>
                <a:gd name="T6" fmla="*/ 389 w 3500"/>
                <a:gd name="T7" fmla="*/ 369 h 3500"/>
                <a:gd name="T8" fmla="*/ 372 w 3500"/>
                <a:gd name="T9" fmla="*/ 380 h 3500"/>
                <a:gd name="T10" fmla="*/ 369 w 3500"/>
                <a:gd name="T11" fmla="*/ 3111 h 3500"/>
                <a:gd name="T12" fmla="*/ 380 w 3500"/>
                <a:gd name="T13" fmla="*/ 3128 h 3500"/>
                <a:gd name="T14" fmla="*/ 3111 w 3500"/>
                <a:gd name="T15" fmla="*/ 3131 h 3500"/>
                <a:gd name="T16" fmla="*/ 3128 w 3500"/>
                <a:gd name="T17" fmla="*/ 3120 h 3500"/>
                <a:gd name="T18" fmla="*/ 3131 w 3500"/>
                <a:gd name="T19" fmla="*/ 1503 h 3500"/>
                <a:gd name="T20" fmla="*/ 3500 w 3500"/>
                <a:gd name="T21" fmla="*/ 862 h 3500"/>
                <a:gd name="T22" fmla="*/ 3497 w 3500"/>
                <a:gd name="T23" fmla="*/ 3160 h 3500"/>
                <a:gd name="T24" fmla="*/ 3473 w 3500"/>
                <a:gd name="T25" fmla="*/ 3252 h 3500"/>
                <a:gd name="T26" fmla="*/ 3430 w 3500"/>
                <a:gd name="T27" fmla="*/ 3333 h 3500"/>
                <a:gd name="T28" fmla="*/ 3370 w 3500"/>
                <a:gd name="T29" fmla="*/ 3401 h 3500"/>
                <a:gd name="T30" fmla="*/ 3294 w 3500"/>
                <a:gd name="T31" fmla="*/ 3454 h 3500"/>
                <a:gd name="T32" fmla="*/ 3207 w 3500"/>
                <a:gd name="T33" fmla="*/ 3488 h 3500"/>
                <a:gd name="T34" fmla="*/ 3111 w 3500"/>
                <a:gd name="T35" fmla="*/ 3500 h 3500"/>
                <a:gd name="T36" fmla="*/ 340 w 3500"/>
                <a:gd name="T37" fmla="*/ 3497 h 3500"/>
                <a:gd name="T38" fmla="*/ 248 w 3500"/>
                <a:gd name="T39" fmla="*/ 3473 h 3500"/>
                <a:gd name="T40" fmla="*/ 167 w 3500"/>
                <a:gd name="T41" fmla="*/ 3430 h 3500"/>
                <a:gd name="T42" fmla="*/ 99 w 3500"/>
                <a:gd name="T43" fmla="*/ 3370 h 3500"/>
                <a:gd name="T44" fmla="*/ 46 w 3500"/>
                <a:gd name="T45" fmla="*/ 3294 h 3500"/>
                <a:gd name="T46" fmla="*/ 12 w 3500"/>
                <a:gd name="T47" fmla="*/ 3207 h 3500"/>
                <a:gd name="T48" fmla="*/ 0 w 3500"/>
                <a:gd name="T49" fmla="*/ 3111 h 3500"/>
                <a:gd name="T50" fmla="*/ 3 w 3500"/>
                <a:gd name="T51" fmla="*/ 340 h 3500"/>
                <a:gd name="T52" fmla="*/ 27 w 3500"/>
                <a:gd name="T53" fmla="*/ 248 h 3500"/>
                <a:gd name="T54" fmla="*/ 70 w 3500"/>
                <a:gd name="T55" fmla="*/ 167 h 3500"/>
                <a:gd name="T56" fmla="*/ 130 w 3500"/>
                <a:gd name="T57" fmla="*/ 99 h 3500"/>
                <a:gd name="T58" fmla="*/ 206 w 3500"/>
                <a:gd name="T59" fmla="*/ 46 h 3500"/>
                <a:gd name="T60" fmla="*/ 293 w 3500"/>
                <a:gd name="T61" fmla="*/ 12 h 3500"/>
                <a:gd name="T62" fmla="*/ 389 w 3500"/>
                <a:gd name="T63" fmla="*/ 0 h 3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00" h="3500">
                  <a:moveTo>
                    <a:pt x="389" y="0"/>
                  </a:moveTo>
                  <a:lnTo>
                    <a:pt x="2620" y="0"/>
                  </a:lnTo>
                  <a:lnTo>
                    <a:pt x="2583" y="37"/>
                  </a:lnTo>
                  <a:lnTo>
                    <a:pt x="2550" y="78"/>
                  </a:lnTo>
                  <a:lnTo>
                    <a:pt x="2521" y="123"/>
                  </a:lnTo>
                  <a:lnTo>
                    <a:pt x="2469" y="213"/>
                  </a:lnTo>
                  <a:lnTo>
                    <a:pt x="2378" y="369"/>
                  </a:lnTo>
                  <a:lnTo>
                    <a:pt x="389" y="369"/>
                  </a:lnTo>
                  <a:lnTo>
                    <a:pt x="380" y="372"/>
                  </a:lnTo>
                  <a:lnTo>
                    <a:pt x="372" y="380"/>
                  </a:lnTo>
                  <a:lnTo>
                    <a:pt x="369" y="389"/>
                  </a:lnTo>
                  <a:lnTo>
                    <a:pt x="369" y="3111"/>
                  </a:lnTo>
                  <a:lnTo>
                    <a:pt x="372" y="3120"/>
                  </a:lnTo>
                  <a:lnTo>
                    <a:pt x="380" y="3128"/>
                  </a:lnTo>
                  <a:lnTo>
                    <a:pt x="389" y="3131"/>
                  </a:lnTo>
                  <a:lnTo>
                    <a:pt x="3111" y="3131"/>
                  </a:lnTo>
                  <a:lnTo>
                    <a:pt x="3120" y="3128"/>
                  </a:lnTo>
                  <a:lnTo>
                    <a:pt x="3128" y="3120"/>
                  </a:lnTo>
                  <a:lnTo>
                    <a:pt x="3131" y="3111"/>
                  </a:lnTo>
                  <a:lnTo>
                    <a:pt x="3131" y="1503"/>
                  </a:lnTo>
                  <a:lnTo>
                    <a:pt x="3362" y="1101"/>
                  </a:lnTo>
                  <a:lnTo>
                    <a:pt x="3500" y="862"/>
                  </a:lnTo>
                  <a:lnTo>
                    <a:pt x="3500" y="3111"/>
                  </a:lnTo>
                  <a:lnTo>
                    <a:pt x="3497" y="3160"/>
                  </a:lnTo>
                  <a:lnTo>
                    <a:pt x="3488" y="3207"/>
                  </a:lnTo>
                  <a:lnTo>
                    <a:pt x="3473" y="3252"/>
                  </a:lnTo>
                  <a:lnTo>
                    <a:pt x="3454" y="3294"/>
                  </a:lnTo>
                  <a:lnTo>
                    <a:pt x="3430" y="3333"/>
                  </a:lnTo>
                  <a:lnTo>
                    <a:pt x="3401" y="3370"/>
                  </a:lnTo>
                  <a:lnTo>
                    <a:pt x="3370" y="3401"/>
                  </a:lnTo>
                  <a:lnTo>
                    <a:pt x="3333" y="3430"/>
                  </a:lnTo>
                  <a:lnTo>
                    <a:pt x="3294" y="3454"/>
                  </a:lnTo>
                  <a:lnTo>
                    <a:pt x="3252" y="3473"/>
                  </a:lnTo>
                  <a:lnTo>
                    <a:pt x="3207" y="3488"/>
                  </a:lnTo>
                  <a:lnTo>
                    <a:pt x="3160" y="3497"/>
                  </a:lnTo>
                  <a:lnTo>
                    <a:pt x="3111" y="3500"/>
                  </a:lnTo>
                  <a:lnTo>
                    <a:pt x="389" y="3500"/>
                  </a:lnTo>
                  <a:lnTo>
                    <a:pt x="340" y="3497"/>
                  </a:lnTo>
                  <a:lnTo>
                    <a:pt x="293" y="3488"/>
                  </a:lnTo>
                  <a:lnTo>
                    <a:pt x="248" y="3473"/>
                  </a:lnTo>
                  <a:lnTo>
                    <a:pt x="206" y="3454"/>
                  </a:lnTo>
                  <a:lnTo>
                    <a:pt x="167" y="3430"/>
                  </a:lnTo>
                  <a:lnTo>
                    <a:pt x="130" y="3401"/>
                  </a:lnTo>
                  <a:lnTo>
                    <a:pt x="99" y="3370"/>
                  </a:lnTo>
                  <a:lnTo>
                    <a:pt x="70" y="3333"/>
                  </a:lnTo>
                  <a:lnTo>
                    <a:pt x="46" y="3294"/>
                  </a:lnTo>
                  <a:lnTo>
                    <a:pt x="27" y="3252"/>
                  </a:lnTo>
                  <a:lnTo>
                    <a:pt x="12" y="3207"/>
                  </a:lnTo>
                  <a:lnTo>
                    <a:pt x="3" y="3160"/>
                  </a:lnTo>
                  <a:lnTo>
                    <a:pt x="0" y="3111"/>
                  </a:lnTo>
                  <a:lnTo>
                    <a:pt x="0" y="389"/>
                  </a:lnTo>
                  <a:lnTo>
                    <a:pt x="3" y="340"/>
                  </a:lnTo>
                  <a:lnTo>
                    <a:pt x="12" y="293"/>
                  </a:lnTo>
                  <a:lnTo>
                    <a:pt x="27" y="248"/>
                  </a:lnTo>
                  <a:lnTo>
                    <a:pt x="46" y="206"/>
                  </a:lnTo>
                  <a:lnTo>
                    <a:pt x="70" y="167"/>
                  </a:lnTo>
                  <a:lnTo>
                    <a:pt x="99" y="130"/>
                  </a:lnTo>
                  <a:lnTo>
                    <a:pt x="130" y="99"/>
                  </a:lnTo>
                  <a:lnTo>
                    <a:pt x="167" y="70"/>
                  </a:lnTo>
                  <a:lnTo>
                    <a:pt x="206" y="46"/>
                  </a:lnTo>
                  <a:lnTo>
                    <a:pt x="248" y="27"/>
                  </a:lnTo>
                  <a:lnTo>
                    <a:pt x="293" y="12"/>
                  </a:lnTo>
                  <a:lnTo>
                    <a:pt x="340" y="3"/>
                  </a:lnTo>
                  <a:lnTo>
                    <a:pt x="389" y="0"/>
                  </a:lnTo>
                  <a:close/>
                </a:path>
              </a:pathLst>
            </a:custGeom>
            <a:grpFill/>
            <a:ln w="0">
              <a:noFill/>
              <a:prstDash val="solid"/>
              <a:round/>
            </a:ln>
          </p:spPr>
          <p:txBody>
            <a:bodyPr vert="horz" wrap="square" lIns="91423" tIns="45711" rIns="91423" bIns="45711" numCol="1" anchor="t" anchorCtr="0" compatLnSpc="1"/>
            <a:p>
              <a:endParaRPr lang="zh-CN" altLang="en-US">
                <a:solidFill>
                  <a:schemeClr val="bg1"/>
                </a:solidFill>
              </a:endParaRPr>
            </a:p>
          </p:txBody>
        </p:sp>
        <p:sp>
          <p:nvSpPr>
            <p:cNvPr id="33" name="Freeform 13"/>
            <p:cNvSpPr/>
            <p:nvPr/>
          </p:nvSpPr>
          <p:spPr bwMode="auto">
            <a:xfrm>
              <a:off x="3118" y="1494"/>
              <a:ext cx="99" cy="144"/>
            </a:xfrm>
            <a:custGeom>
              <a:avLst/>
              <a:gdLst>
                <a:gd name="T0" fmla="*/ 744 w 1378"/>
                <a:gd name="T1" fmla="*/ 0 h 2016"/>
                <a:gd name="T2" fmla="*/ 1378 w 1378"/>
                <a:gd name="T3" fmla="*/ 366 h 2016"/>
                <a:gd name="T4" fmla="*/ 633 w 1378"/>
                <a:gd name="T5" fmla="*/ 1657 h 2016"/>
                <a:gd name="T6" fmla="*/ 3 w 1378"/>
                <a:gd name="T7" fmla="*/ 2016 h 2016"/>
                <a:gd name="T8" fmla="*/ 0 w 1378"/>
                <a:gd name="T9" fmla="*/ 1291 h 2016"/>
                <a:gd name="T10" fmla="*/ 744 w 1378"/>
                <a:gd name="T11" fmla="*/ 0 h 2016"/>
              </a:gdLst>
              <a:ahLst/>
              <a:cxnLst>
                <a:cxn ang="0">
                  <a:pos x="T0" y="T1"/>
                </a:cxn>
                <a:cxn ang="0">
                  <a:pos x="T2" y="T3"/>
                </a:cxn>
                <a:cxn ang="0">
                  <a:pos x="T4" y="T5"/>
                </a:cxn>
                <a:cxn ang="0">
                  <a:pos x="T6" y="T7"/>
                </a:cxn>
                <a:cxn ang="0">
                  <a:pos x="T8" y="T9"/>
                </a:cxn>
                <a:cxn ang="0">
                  <a:pos x="T10" y="T11"/>
                </a:cxn>
              </a:cxnLst>
              <a:rect l="0" t="0" r="r" b="b"/>
              <a:pathLst>
                <a:path w="1378" h="2016">
                  <a:moveTo>
                    <a:pt x="744" y="0"/>
                  </a:moveTo>
                  <a:lnTo>
                    <a:pt x="1378" y="366"/>
                  </a:lnTo>
                  <a:lnTo>
                    <a:pt x="633" y="1657"/>
                  </a:lnTo>
                  <a:lnTo>
                    <a:pt x="3" y="2016"/>
                  </a:lnTo>
                  <a:lnTo>
                    <a:pt x="0" y="1291"/>
                  </a:lnTo>
                  <a:lnTo>
                    <a:pt x="744" y="0"/>
                  </a:lnTo>
                  <a:close/>
                </a:path>
              </a:pathLst>
            </a:custGeom>
            <a:grpFill/>
            <a:ln w="0">
              <a:noFill/>
              <a:prstDash val="solid"/>
              <a:round/>
            </a:ln>
          </p:spPr>
          <p:txBody>
            <a:bodyPr vert="horz" wrap="square" lIns="91423" tIns="45711" rIns="91423" bIns="45711" numCol="1" anchor="t" anchorCtr="0" compatLnSpc="1"/>
            <a:p>
              <a:endParaRPr lang="zh-CN" altLang="en-US">
                <a:solidFill>
                  <a:schemeClr val="bg1"/>
                </a:solidFill>
              </a:endParaRPr>
            </a:p>
          </p:txBody>
        </p:sp>
        <p:sp>
          <p:nvSpPr>
            <p:cNvPr id="34" name="Freeform 14"/>
            <p:cNvSpPr/>
            <p:nvPr/>
          </p:nvSpPr>
          <p:spPr bwMode="auto">
            <a:xfrm>
              <a:off x="3178" y="1462"/>
              <a:ext cx="54" cy="48"/>
            </a:xfrm>
            <a:custGeom>
              <a:avLst/>
              <a:gdLst>
                <a:gd name="T0" fmla="*/ 357 w 762"/>
                <a:gd name="T1" fmla="*/ 0 h 671"/>
                <a:gd name="T2" fmla="*/ 399 w 762"/>
                <a:gd name="T3" fmla="*/ 1 h 671"/>
                <a:gd name="T4" fmla="*/ 441 w 762"/>
                <a:gd name="T5" fmla="*/ 7 h 671"/>
                <a:gd name="T6" fmla="*/ 483 w 762"/>
                <a:gd name="T7" fmla="*/ 18 h 671"/>
                <a:gd name="T8" fmla="*/ 526 w 762"/>
                <a:gd name="T9" fmla="*/ 34 h 671"/>
                <a:gd name="T10" fmla="*/ 566 w 762"/>
                <a:gd name="T11" fmla="*/ 55 h 671"/>
                <a:gd name="T12" fmla="*/ 605 w 762"/>
                <a:gd name="T13" fmla="*/ 80 h 671"/>
                <a:gd name="T14" fmla="*/ 639 w 762"/>
                <a:gd name="T15" fmla="*/ 108 h 671"/>
                <a:gd name="T16" fmla="*/ 670 w 762"/>
                <a:gd name="T17" fmla="*/ 140 h 671"/>
                <a:gd name="T18" fmla="*/ 697 w 762"/>
                <a:gd name="T19" fmla="*/ 172 h 671"/>
                <a:gd name="T20" fmla="*/ 719 w 762"/>
                <a:gd name="T21" fmla="*/ 209 h 671"/>
                <a:gd name="T22" fmla="*/ 737 w 762"/>
                <a:gd name="T23" fmla="*/ 246 h 671"/>
                <a:gd name="T24" fmla="*/ 751 w 762"/>
                <a:gd name="T25" fmla="*/ 284 h 671"/>
                <a:gd name="T26" fmla="*/ 759 w 762"/>
                <a:gd name="T27" fmla="*/ 322 h 671"/>
                <a:gd name="T28" fmla="*/ 762 w 762"/>
                <a:gd name="T29" fmla="*/ 361 h 671"/>
                <a:gd name="T30" fmla="*/ 761 w 762"/>
                <a:gd name="T31" fmla="*/ 400 h 671"/>
                <a:gd name="T32" fmla="*/ 755 w 762"/>
                <a:gd name="T33" fmla="*/ 439 h 671"/>
                <a:gd name="T34" fmla="*/ 742 w 762"/>
                <a:gd name="T35" fmla="*/ 476 h 671"/>
                <a:gd name="T36" fmla="*/ 725 w 762"/>
                <a:gd name="T37" fmla="*/ 512 h 671"/>
                <a:gd name="T38" fmla="*/ 633 w 762"/>
                <a:gd name="T39" fmla="*/ 671 h 671"/>
                <a:gd name="T40" fmla="*/ 0 w 762"/>
                <a:gd name="T41" fmla="*/ 305 h 671"/>
                <a:gd name="T42" fmla="*/ 91 w 762"/>
                <a:gd name="T43" fmla="*/ 146 h 671"/>
                <a:gd name="T44" fmla="*/ 113 w 762"/>
                <a:gd name="T45" fmla="*/ 113 h 671"/>
                <a:gd name="T46" fmla="*/ 140 w 762"/>
                <a:gd name="T47" fmla="*/ 84 h 671"/>
                <a:gd name="T48" fmla="*/ 170 w 762"/>
                <a:gd name="T49" fmla="*/ 59 h 671"/>
                <a:gd name="T50" fmla="*/ 202 w 762"/>
                <a:gd name="T51" fmla="*/ 39 h 671"/>
                <a:gd name="T52" fmla="*/ 238 w 762"/>
                <a:gd name="T53" fmla="*/ 22 h 671"/>
                <a:gd name="T54" fmla="*/ 277 w 762"/>
                <a:gd name="T55" fmla="*/ 10 h 671"/>
                <a:gd name="T56" fmla="*/ 316 w 762"/>
                <a:gd name="T57" fmla="*/ 3 h 671"/>
                <a:gd name="T58" fmla="*/ 357 w 762"/>
                <a:gd name="T59"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2" h="671">
                  <a:moveTo>
                    <a:pt x="357" y="0"/>
                  </a:moveTo>
                  <a:lnTo>
                    <a:pt x="399" y="1"/>
                  </a:lnTo>
                  <a:lnTo>
                    <a:pt x="441" y="7"/>
                  </a:lnTo>
                  <a:lnTo>
                    <a:pt x="483" y="18"/>
                  </a:lnTo>
                  <a:lnTo>
                    <a:pt x="526" y="34"/>
                  </a:lnTo>
                  <a:lnTo>
                    <a:pt x="566" y="55"/>
                  </a:lnTo>
                  <a:lnTo>
                    <a:pt x="605" y="80"/>
                  </a:lnTo>
                  <a:lnTo>
                    <a:pt x="639" y="108"/>
                  </a:lnTo>
                  <a:lnTo>
                    <a:pt x="670" y="140"/>
                  </a:lnTo>
                  <a:lnTo>
                    <a:pt x="697" y="172"/>
                  </a:lnTo>
                  <a:lnTo>
                    <a:pt x="719" y="209"/>
                  </a:lnTo>
                  <a:lnTo>
                    <a:pt x="737" y="246"/>
                  </a:lnTo>
                  <a:lnTo>
                    <a:pt x="751" y="284"/>
                  </a:lnTo>
                  <a:lnTo>
                    <a:pt x="759" y="322"/>
                  </a:lnTo>
                  <a:lnTo>
                    <a:pt x="762" y="361"/>
                  </a:lnTo>
                  <a:lnTo>
                    <a:pt x="761" y="400"/>
                  </a:lnTo>
                  <a:lnTo>
                    <a:pt x="755" y="439"/>
                  </a:lnTo>
                  <a:lnTo>
                    <a:pt x="742" y="476"/>
                  </a:lnTo>
                  <a:lnTo>
                    <a:pt x="725" y="512"/>
                  </a:lnTo>
                  <a:lnTo>
                    <a:pt x="633" y="671"/>
                  </a:lnTo>
                  <a:lnTo>
                    <a:pt x="0" y="305"/>
                  </a:lnTo>
                  <a:lnTo>
                    <a:pt x="91" y="146"/>
                  </a:lnTo>
                  <a:lnTo>
                    <a:pt x="113" y="113"/>
                  </a:lnTo>
                  <a:lnTo>
                    <a:pt x="140" y="84"/>
                  </a:lnTo>
                  <a:lnTo>
                    <a:pt x="170" y="59"/>
                  </a:lnTo>
                  <a:lnTo>
                    <a:pt x="202" y="39"/>
                  </a:lnTo>
                  <a:lnTo>
                    <a:pt x="238" y="22"/>
                  </a:lnTo>
                  <a:lnTo>
                    <a:pt x="277" y="10"/>
                  </a:lnTo>
                  <a:lnTo>
                    <a:pt x="316" y="3"/>
                  </a:lnTo>
                  <a:lnTo>
                    <a:pt x="357" y="0"/>
                  </a:lnTo>
                  <a:close/>
                </a:path>
              </a:pathLst>
            </a:custGeom>
            <a:grpFill/>
            <a:ln w="0">
              <a:noFill/>
              <a:prstDash val="solid"/>
              <a:round/>
            </a:ln>
          </p:spPr>
          <p:txBody>
            <a:bodyPr vert="horz" wrap="square" lIns="91423" tIns="45711" rIns="91423" bIns="45711" numCol="1" anchor="t" anchorCtr="0" compatLnSpc="1"/>
            <a:p>
              <a:endParaRPr lang="zh-CN" altLang="en-US">
                <a:solidFill>
                  <a:schemeClr val="bg1"/>
                </a:solidFill>
              </a:endParaRPr>
            </a:p>
          </p:txBody>
        </p:sp>
      </p:grpSp>
      <p:grpSp>
        <p:nvGrpSpPr>
          <p:cNvPr id="35" name="Group 17"/>
          <p:cNvGrpSpPr>
            <a:grpSpLocks noChangeAspect="1"/>
          </p:cNvGrpSpPr>
          <p:nvPr userDrawn="1"/>
        </p:nvGrpSpPr>
        <p:grpSpPr bwMode="auto">
          <a:xfrm>
            <a:off x="7164001" y="2520165"/>
            <a:ext cx="293634" cy="490447"/>
            <a:chOff x="4703" y="1442"/>
            <a:chExt cx="185" cy="309"/>
          </a:xfrm>
          <a:solidFill>
            <a:schemeClr val="bg1"/>
          </a:solidFill>
        </p:grpSpPr>
        <p:sp>
          <p:nvSpPr>
            <p:cNvPr id="36" name="Freeform 19"/>
            <p:cNvSpPr/>
            <p:nvPr/>
          </p:nvSpPr>
          <p:spPr bwMode="auto">
            <a:xfrm>
              <a:off x="4785" y="1515"/>
              <a:ext cx="27" cy="55"/>
            </a:xfrm>
            <a:custGeom>
              <a:avLst/>
              <a:gdLst>
                <a:gd name="T0" fmla="*/ 147 w 295"/>
                <a:gd name="T1" fmla="*/ 0 h 598"/>
                <a:gd name="T2" fmla="*/ 169 w 295"/>
                <a:gd name="T3" fmla="*/ 3 h 598"/>
                <a:gd name="T4" fmla="*/ 190 w 295"/>
                <a:gd name="T5" fmla="*/ 13 h 598"/>
                <a:gd name="T6" fmla="*/ 210 w 295"/>
                <a:gd name="T7" fmla="*/ 29 h 598"/>
                <a:gd name="T8" fmla="*/ 227 w 295"/>
                <a:gd name="T9" fmla="*/ 49 h 598"/>
                <a:gd name="T10" fmla="*/ 244 w 295"/>
                <a:gd name="T11" fmla="*/ 74 h 598"/>
                <a:gd name="T12" fmla="*/ 258 w 295"/>
                <a:gd name="T13" fmla="*/ 102 h 598"/>
                <a:gd name="T14" fmla="*/ 271 w 295"/>
                <a:gd name="T15" fmla="*/ 136 h 598"/>
                <a:gd name="T16" fmla="*/ 281 w 295"/>
                <a:gd name="T17" fmla="*/ 173 h 598"/>
                <a:gd name="T18" fmla="*/ 289 w 295"/>
                <a:gd name="T19" fmla="*/ 212 h 598"/>
                <a:gd name="T20" fmla="*/ 293 w 295"/>
                <a:gd name="T21" fmla="*/ 255 h 598"/>
                <a:gd name="T22" fmla="*/ 295 w 295"/>
                <a:gd name="T23" fmla="*/ 299 h 598"/>
                <a:gd name="T24" fmla="*/ 293 w 295"/>
                <a:gd name="T25" fmla="*/ 343 h 598"/>
                <a:gd name="T26" fmla="*/ 289 w 295"/>
                <a:gd name="T27" fmla="*/ 386 h 598"/>
                <a:gd name="T28" fmla="*/ 281 w 295"/>
                <a:gd name="T29" fmla="*/ 425 h 598"/>
                <a:gd name="T30" fmla="*/ 271 w 295"/>
                <a:gd name="T31" fmla="*/ 462 h 598"/>
                <a:gd name="T32" fmla="*/ 258 w 295"/>
                <a:gd name="T33" fmla="*/ 496 h 598"/>
                <a:gd name="T34" fmla="*/ 244 w 295"/>
                <a:gd name="T35" fmla="*/ 525 h 598"/>
                <a:gd name="T36" fmla="*/ 227 w 295"/>
                <a:gd name="T37" fmla="*/ 551 h 598"/>
                <a:gd name="T38" fmla="*/ 210 w 295"/>
                <a:gd name="T39" fmla="*/ 571 h 598"/>
                <a:gd name="T40" fmla="*/ 190 w 295"/>
                <a:gd name="T41" fmla="*/ 585 h 598"/>
                <a:gd name="T42" fmla="*/ 169 w 295"/>
                <a:gd name="T43" fmla="*/ 595 h 598"/>
                <a:gd name="T44" fmla="*/ 147 w 295"/>
                <a:gd name="T45" fmla="*/ 598 h 598"/>
                <a:gd name="T46" fmla="*/ 127 w 295"/>
                <a:gd name="T47" fmla="*/ 595 h 598"/>
                <a:gd name="T48" fmla="*/ 106 w 295"/>
                <a:gd name="T49" fmla="*/ 585 h 598"/>
                <a:gd name="T50" fmla="*/ 86 w 295"/>
                <a:gd name="T51" fmla="*/ 571 h 598"/>
                <a:gd name="T52" fmla="*/ 67 w 295"/>
                <a:gd name="T53" fmla="*/ 551 h 598"/>
                <a:gd name="T54" fmla="*/ 51 w 295"/>
                <a:gd name="T55" fmla="*/ 525 h 598"/>
                <a:gd name="T56" fmla="*/ 36 w 295"/>
                <a:gd name="T57" fmla="*/ 496 h 598"/>
                <a:gd name="T58" fmla="*/ 24 w 295"/>
                <a:gd name="T59" fmla="*/ 462 h 598"/>
                <a:gd name="T60" fmla="*/ 14 w 295"/>
                <a:gd name="T61" fmla="*/ 425 h 598"/>
                <a:gd name="T62" fmla="*/ 6 w 295"/>
                <a:gd name="T63" fmla="*/ 386 h 598"/>
                <a:gd name="T64" fmla="*/ 2 w 295"/>
                <a:gd name="T65" fmla="*/ 343 h 598"/>
                <a:gd name="T66" fmla="*/ 0 w 295"/>
                <a:gd name="T67" fmla="*/ 299 h 598"/>
                <a:gd name="T68" fmla="*/ 2 w 295"/>
                <a:gd name="T69" fmla="*/ 255 h 598"/>
                <a:gd name="T70" fmla="*/ 6 w 295"/>
                <a:gd name="T71" fmla="*/ 212 h 598"/>
                <a:gd name="T72" fmla="*/ 14 w 295"/>
                <a:gd name="T73" fmla="*/ 173 h 598"/>
                <a:gd name="T74" fmla="*/ 24 w 295"/>
                <a:gd name="T75" fmla="*/ 136 h 598"/>
                <a:gd name="T76" fmla="*/ 36 w 295"/>
                <a:gd name="T77" fmla="*/ 102 h 598"/>
                <a:gd name="T78" fmla="*/ 51 w 295"/>
                <a:gd name="T79" fmla="*/ 74 h 598"/>
                <a:gd name="T80" fmla="*/ 67 w 295"/>
                <a:gd name="T81" fmla="*/ 49 h 598"/>
                <a:gd name="T82" fmla="*/ 86 w 295"/>
                <a:gd name="T83" fmla="*/ 29 h 598"/>
                <a:gd name="T84" fmla="*/ 106 w 295"/>
                <a:gd name="T85" fmla="*/ 13 h 598"/>
                <a:gd name="T86" fmla="*/ 127 w 295"/>
                <a:gd name="T87" fmla="*/ 3 h 598"/>
                <a:gd name="T88" fmla="*/ 147 w 295"/>
                <a:gd name="T89" fmla="*/ 0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5" h="598">
                  <a:moveTo>
                    <a:pt x="147" y="0"/>
                  </a:moveTo>
                  <a:lnTo>
                    <a:pt x="169" y="3"/>
                  </a:lnTo>
                  <a:lnTo>
                    <a:pt x="190" y="13"/>
                  </a:lnTo>
                  <a:lnTo>
                    <a:pt x="210" y="29"/>
                  </a:lnTo>
                  <a:lnTo>
                    <a:pt x="227" y="49"/>
                  </a:lnTo>
                  <a:lnTo>
                    <a:pt x="244" y="74"/>
                  </a:lnTo>
                  <a:lnTo>
                    <a:pt x="258" y="102"/>
                  </a:lnTo>
                  <a:lnTo>
                    <a:pt x="271" y="136"/>
                  </a:lnTo>
                  <a:lnTo>
                    <a:pt x="281" y="173"/>
                  </a:lnTo>
                  <a:lnTo>
                    <a:pt x="289" y="212"/>
                  </a:lnTo>
                  <a:lnTo>
                    <a:pt x="293" y="255"/>
                  </a:lnTo>
                  <a:lnTo>
                    <a:pt x="295" y="299"/>
                  </a:lnTo>
                  <a:lnTo>
                    <a:pt x="293" y="343"/>
                  </a:lnTo>
                  <a:lnTo>
                    <a:pt x="289" y="386"/>
                  </a:lnTo>
                  <a:lnTo>
                    <a:pt x="281" y="425"/>
                  </a:lnTo>
                  <a:lnTo>
                    <a:pt x="271" y="462"/>
                  </a:lnTo>
                  <a:lnTo>
                    <a:pt x="258" y="496"/>
                  </a:lnTo>
                  <a:lnTo>
                    <a:pt x="244" y="525"/>
                  </a:lnTo>
                  <a:lnTo>
                    <a:pt x="227" y="551"/>
                  </a:lnTo>
                  <a:lnTo>
                    <a:pt x="210" y="571"/>
                  </a:lnTo>
                  <a:lnTo>
                    <a:pt x="190" y="585"/>
                  </a:lnTo>
                  <a:lnTo>
                    <a:pt x="169" y="595"/>
                  </a:lnTo>
                  <a:lnTo>
                    <a:pt x="147" y="598"/>
                  </a:lnTo>
                  <a:lnTo>
                    <a:pt x="127" y="595"/>
                  </a:lnTo>
                  <a:lnTo>
                    <a:pt x="106" y="585"/>
                  </a:lnTo>
                  <a:lnTo>
                    <a:pt x="86" y="571"/>
                  </a:lnTo>
                  <a:lnTo>
                    <a:pt x="67" y="551"/>
                  </a:lnTo>
                  <a:lnTo>
                    <a:pt x="51" y="525"/>
                  </a:lnTo>
                  <a:lnTo>
                    <a:pt x="36" y="496"/>
                  </a:lnTo>
                  <a:lnTo>
                    <a:pt x="24" y="462"/>
                  </a:lnTo>
                  <a:lnTo>
                    <a:pt x="14" y="425"/>
                  </a:lnTo>
                  <a:lnTo>
                    <a:pt x="6" y="386"/>
                  </a:lnTo>
                  <a:lnTo>
                    <a:pt x="2" y="343"/>
                  </a:lnTo>
                  <a:lnTo>
                    <a:pt x="0" y="299"/>
                  </a:lnTo>
                  <a:lnTo>
                    <a:pt x="2" y="255"/>
                  </a:lnTo>
                  <a:lnTo>
                    <a:pt x="6" y="212"/>
                  </a:lnTo>
                  <a:lnTo>
                    <a:pt x="14" y="173"/>
                  </a:lnTo>
                  <a:lnTo>
                    <a:pt x="24" y="136"/>
                  </a:lnTo>
                  <a:lnTo>
                    <a:pt x="36" y="102"/>
                  </a:lnTo>
                  <a:lnTo>
                    <a:pt x="51" y="74"/>
                  </a:lnTo>
                  <a:lnTo>
                    <a:pt x="67" y="49"/>
                  </a:lnTo>
                  <a:lnTo>
                    <a:pt x="86" y="29"/>
                  </a:lnTo>
                  <a:lnTo>
                    <a:pt x="106" y="13"/>
                  </a:lnTo>
                  <a:lnTo>
                    <a:pt x="127" y="3"/>
                  </a:lnTo>
                  <a:lnTo>
                    <a:pt x="147" y="0"/>
                  </a:lnTo>
                  <a:close/>
                </a:path>
              </a:pathLst>
            </a:custGeom>
            <a:grpFill/>
            <a:ln w="0">
              <a:noFill/>
              <a:prstDash val="solid"/>
              <a:round/>
            </a:ln>
          </p:spPr>
          <p:txBody>
            <a:bodyPr vert="horz" wrap="square" lIns="91423" tIns="45711" rIns="91423" bIns="45711" numCol="1" anchor="t" anchorCtr="0" compatLnSpc="1"/>
            <a:p>
              <a:endParaRPr lang="zh-CN" altLang="en-US"/>
            </a:p>
          </p:txBody>
        </p:sp>
        <p:sp>
          <p:nvSpPr>
            <p:cNvPr id="37" name="Freeform 20"/>
            <p:cNvSpPr/>
            <p:nvPr/>
          </p:nvSpPr>
          <p:spPr bwMode="auto">
            <a:xfrm>
              <a:off x="4703" y="1442"/>
              <a:ext cx="103" cy="58"/>
            </a:xfrm>
            <a:custGeom>
              <a:avLst/>
              <a:gdLst>
                <a:gd name="T0" fmla="*/ 146 w 1128"/>
                <a:gd name="T1" fmla="*/ 0 h 646"/>
                <a:gd name="T2" fmla="*/ 153 w 1128"/>
                <a:gd name="T3" fmla="*/ 76 h 646"/>
                <a:gd name="T4" fmla="*/ 170 w 1128"/>
                <a:gd name="T5" fmla="*/ 134 h 646"/>
                <a:gd name="T6" fmla="*/ 200 w 1128"/>
                <a:gd name="T7" fmla="*/ 178 h 646"/>
                <a:gd name="T8" fmla="*/ 244 w 1128"/>
                <a:gd name="T9" fmla="*/ 209 h 646"/>
                <a:gd name="T10" fmla="*/ 301 w 1128"/>
                <a:gd name="T11" fmla="*/ 229 h 646"/>
                <a:gd name="T12" fmla="*/ 374 w 1128"/>
                <a:gd name="T13" fmla="*/ 240 h 646"/>
                <a:gd name="T14" fmla="*/ 460 w 1128"/>
                <a:gd name="T15" fmla="*/ 247 h 646"/>
                <a:gd name="T16" fmla="*/ 563 w 1128"/>
                <a:gd name="T17" fmla="*/ 248 h 646"/>
                <a:gd name="T18" fmla="*/ 627 w 1128"/>
                <a:gd name="T19" fmla="*/ 248 h 646"/>
                <a:gd name="T20" fmla="*/ 693 w 1128"/>
                <a:gd name="T21" fmla="*/ 250 h 646"/>
                <a:gd name="T22" fmla="*/ 760 w 1128"/>
                <a:gd name="T23" fmla="*/ 255 h 646"/>
                <a:gd name="T24" fmla="*/ 826 w 1128"/>
                <a:gd name="T25" fmla="*/ 265 h 646"/>
                <a:gd name="T26" fmla="*/ 890 w 1128"/>
                <a:gd name="T27" fmla="*/ 281 h 646"/>
                <a:gd name="T28" fmla="*/ 949 w 1128"/>
                <a:gd name="T29" fmla="*/ 304 h 646"/>
                <a:gd name="T30" fmla="*/ 1002 w 1128"/>
                <a:gd name="T31" fmla="*/ 338 h 646"/>
                <a:gd name="T32" fmla="*/ 1048 w 1128"/>
                <a:gd name="T33" fmla="*/ 382 h 646"/>
                <a:gd name="T34" fmla="*/ 1086 w 1128"/>
                <a:gd name="T35" fmla="*/ 439 h 646"/>
                <a:gd name="T36" fmla="*/ 1111 w 1128"/>
                <a:gd name="T37" fmla="*/ 510 h 646"/>
                <a:gd name="T38" fmla="*/ 1126 w 1128"/>
                <a:gd name="T39" fmla="*/ 597 h 646"/>
                <a:gd name="T40" fmla="*/ 980 w 1128"/>
                <a:gd name="T41" fmla="*/ 646 h 646"/>
                <a:gd name="T42" fmla="*/ 974 w 1128"/>
                <a:gd name="T43" fmla="*/ 570 h 646"/>
                <a:gd name="T44" fmla="*/ 957 w 1128"/>
                <a:gd name="T45" fmla="*/ 512 h 646"/>
                <a:gd name="T46" fmla="*/ 927 w 1128"/>
                <a:gd name="T47" fmla="*/ 468 h 646"/>
                <a:gd name="T48" fmla="*/ 883 w 1128"/>
                <a:gd name="T49" fmla="*/ 437 h 646"/>
                <a:gd name="T50" fmla="*/ 826 w 1128"/>
                <a:gd name="T51" fmla="*/ 417 h 646"/>
                <a:gd name="T52" fmla="*/ 753 w 1128"/>
                <a:gd name="T53" fmla="*/ 404 h 646"/>
                <a:gd name="T54" fmla="*/ 666 w 1128"/>
                <a:gd name="T55" fmla="*/ 399 h 646"/>
                <a:gd name="T56" fmla="*/ 563 w 1128"/>
                <a:gd name="T57" fmla="*/ 397 h 646"/>
                <a:gd name="T58" fmla="*/ 500 w 1128"/>
                <a:gd name="T59" fmla="*/ 397 h 646"/>
                <a:gd name="T60" fmla="*/ 433 w 1128"/>
                <a:gd name="T61" fmla="*/ 395 h 646"/>
                <a:gd name="T62" fmla="*/ 367 w 1128"/>
                <a:gd name="T63" fmla="*/ 391 h 646"/>
                <a:gd name="T64" fmla="*/ 301 w 1128"/>
                <a:gd name="T65" fmla="*/ 381 h 646"/>
                <a:gd name="T66" fmla="*/ 238 w 1128"/>
                <a:gd name="T67" fmla="*/ 365 h 646"/>
                <a:gd name="T68" fmla="*/ 179 w 1128"/>
                <a:gd name="T69" fmla="*/ 341 h 646"/>
                <a:gd name="T70" fmla="*/ 125 w 1128"/>
                <a:gd name="T71" fmla="*/ 308 h 646"/>
                <a:gd name="T72" fmla="*/ 79 w 1128"/>
                <a:gd name="T73" fmla="*/ 264 h 646"/>
                <a:gd name="T74" fmla="*/ 42 w 1128"/>
                <a:gd name="T75" fmla="*/ 207 h 646"/>
                <a:gd name="T76" fmla="*/ 16 w 1128"/>
                <a:gd name="T77" fmla="*/ 136 h 646"/>
                <a:gd name="T78" fmla="*/ 2 w 1128"/>
                <a:gd name="T79" fmla="*/ 49 h 646"/>
                <a:gd name="T80" fmla="*/ 0 w 1128"/>
                <a:gd name="T81"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28" h="646">
                  <a:moveTo>
                    <a:pt x="0" y="0"/>
                  </a:moveTo>
                  <a:lnTo>
                    <a:pt x="146" y="0"/>
                  </a:lnTo>
                  <a:lnTo>
                    <a:pt x="149" y="40"/>
                  </a:lnTo>
                  <a:lnTo>
                    <a:pt x="153" y="76"/>
                  </a:lnTo>
                  <a:lnTo>
                    <a:pt x="160" y="106"/>
                  </a:lnTo>
                  <a:lnTo>
                    <a:pt x="170" y="134"/>
                  </a:lnTo>
                  <a:lnTo>
                    <a:pt x="184" y="158"/>
                  </a:lnTo>
                  <a:lnTo>
                    <a:pt x="200" y="178"/>
                  </a:lnTo>
                  <a:lnTo>
                    <a:pt x="221" y="195"/>
                  </a:lnTo>
                  <a:lnTo>
                    <a:pt x="244" y="209"/>
                  </a:lnTo>
                  <a:lnTo>
                    <a:pt x="271" y="220"/>
                  </a:lnTo>
                  <a:lnTo>
                    <a:pt x="301" y="229"/>
                  </a:lnTo>
                  <a:lnTo>
                    <a:pt x="336" y="236"/>
                  </a:lnTo>
                  <a:lnTo>
                    <a:pt x="374" y="240"/>
                  </a:lnTo>
                  <a:lnTo>
                    <a:pt x="416" y="245"/>
                  </a:lnTo>
                  <a:lnTo>
                    <a:pt x="460" y="247"/>
                  </a:lnTo>
                  <a:lnTo>
                    <a:pt x="510" y="248"/>
                  </a:lnTo>
                  <a:lnTo>
                    <a:pt x="563" y="248"/>
                  </a:lnTo>
                  <a:lnTo>
                    <a:pt x="595" y="248"/>
                  </a:lnTo>
                  <a:lnTo>
                    <a:pt x="627" y="248"/>
                  </a:lnTo>
                  <a:lnTo>
                    <a:pt x="660" y="249"/>
                  </a:lnTo>
                  <a:lnTo>
                    <a:pt x="693" y="250"/>
                  </a:lnTo>
                  <a:lnTo>
                    <a:pt x="727" y="252"/>
                  </a:lnTo>
                  <a:lnTo>
                    <a:pt x="760" y="255"/>
                  </a:lnTo>
                  <a:lnTo>
                    <a:pt x="794" y="259"/>
                  </a:lnTo>
                  <a:lnTo>
                    <a:pt x="826" y="265"/>
                  </a:lnTo>
                  <a:lnTo>
                    <a:pt x="858" y="272"/>
                  </a:lnTo>
                  <a:lnTo>
                    <a:pt x="890" y="281"/>
                  </a:lnTo>
                  <a:lnTo>
                    <a:pt x="920" y="291"/>
                  </a:lnTo>
                  <a:lnTo>
                    <a:pt x="949" y="304"/>
                  </a:lnTo>
                  <a:lnTo>
                    <a:pt x="976" y="320"/>
                  </a:lnTo>
                  <a:lnTo>
                    <a:pt x="1002" y="338"/>
                  </a:lnTo>
                  <a:lnTo>
                    <a:pt x="1026" y="359"/>
                  </a:lnTo>
                  <a:lnTo>
                    <a:pt x="1048" y="382"/>
                  </a:lnTo>
                  <a:lnTo>
                    <a:pt x="1068" y="408"/>
                  </a:lnTo>
                  <a:lnTo>
                    <a:pt x="1086" y="439"/>
                  </a:lnTo>
                  <a:lnTo>
                    <a:pt x="1100" y="472"/>
                  </a:lnTo>
                  <a:lnTo>
                    <a:pt x="1111" y="510"/>
                  </a:lnTo>
                  <a:lnTo>
                    <a:pt x="1121" y="551"/>
                  </a:lnTo>
                  <a:lnTo>
                    <a:pt x="1126" y="597"/>
                  </a:lnTo>
                  <a:lnTo>
                    <a:pt x="1128" y="646"/>
                  </a:lnTo>
                  <a:lnTo>
                    <a:pt x="980" y="646"/>
                  </a:lnTo>
                  <a:lnTo>
                    <a:pt x="979" y="606"/>
                  </a:lnTo>
                  <a:lnTo>
                    <a:pt x="974" y="570"/>
                  </a:lnTo>
                  <a:lnTo>
                    <a:pt x="967" y="539"/>
                  </a:lnTo>
                  <a:lnTo>
                    <a:pt x="957" y="512"/>
                  </a:lnTo>
                  <a:lnTo>
                    <a:pt x="943" y="489"/>
                  </a:lnTo>
                  <a:lnTo>
                    <a:pt x="927" y="468"/>
                  </a:lnTo>
                  <a:lnTo>
                    <a:pt x="906" y="451"/>
                  </a:lnTo>
                  <a:lnTo>
                    <a:pt x="883" y="437"/>
                  </a:lnTo>
                  <a:lnTo>
                    <a:pt x="856" y="425"/>
                  </a:lnTo>
                  <a:lnTo>
                    <a:pt x="826" y="417"/>
                  </a:lnTo>
                  <a:lnTo>
                    <a:pt x="792" y="410"/>
                  </a:lnTo>
                  <a:lnTo>
                    <a:pt x="753" y="404"/>
                  </a:lnTo>
                  <a:lnTo>
                    <a:pt x="712" y="401"/>
                  </a:lnTo>
                  <a:lnTo>
                    <a:pt x="666" y="399"/>
                  </a:lnTo>
                  <a:lnTo>
                    <a:pt x="617" y="398"/>
                  </a:lnTo>
                  <a:lnTo>
                    <a:pt x="563" y="397"/>
                  </a:lnTo>
                  <a:lnTo>
                    <a:pt x="532" y="397"/>
                  </a:lnTo>
                  <a:lnTo>
                    <a:pt x="500" y="397"/>
                  </a:lnTo>
                  <a:lnTo>
                    <a:pt x="466" y="397"/>
                  </a:lnTo>
                  <a:lnTo>
                    <a:pt x="433" y="395"/>
                  </a:lnTo>
                  <a:lnTo>
                    <a:pt x="400" y="394"/>
                  </a:lnTo>
                  <a:lnTo>
                    <a:pt x="367" y="391"/>
                  </a:lnTo>
                  <a:lnTo>
                    <a:pt x="333" y="386"/>
                  </a:lnTo>
                  <a:lnTo>
                    <a:pt x="301" y="381"/>
                  </a:lnTo>
                  <a:lnTo>
                    <a:pt x="269" y="374"/>
                  </a:lnTo>
                  <a:lnTo>
                    <a:pt x="238" y="365"/>
                  </a:lnTo>
                  <a:lnTo>
                    <a:pt x="208" y="354"/>
                  </a:lnTo>
                  <a:lnTo>
                    <a:pt x="179" y="341"/>
                  </a:lnTo>
                  <a:lnTo>
                    <a:pt x="151" y="326"/>
                  </a:lnTo>
                  <a:lnTo>
                    <a:pt x="125" y="308"/>
                  </a:lnTo>
                  <a:lnTo>
                    <a:pt x="101" y="287"/>
                  </a:lnTo>
                  <a:lnTo>
                    <a:pt x="79" y="264"/>
                  </a:lnTo>
                  <a:lnTo>
                    <a:pt x="59" y="237"/>
                  </a:lnTo>
                  <a:lnTo>
                    <a:pt x="42" y="207"/>
                  </a:lnTo>
                  <a:lnTo>
                    <a:pt x="27" y="173"/>
                  </a:lnTo>
                  <a:lnTo>
                    <a:pt x="16" y="136"/>
                  </a:lnTo>
                  <a:lnTo>
                    <a:pt x="7" y="95"/>
                  </a:lnTo>
                  <a:lnTo>
                    <a:pt x="2" y="49"/>
                  </a:lnTo>
                  <a:lnTo>
                    <a:pt x="0" y="0"/>
                  </a:lnTo>
                  <a:lnTo>
                    <a:pt x="0" y="0"/>
                  </a:lnTo>
                  <a:close/>
                </a:path>
              </a:pathLst>
            </a:custGeom>
            <a:grpFill/>
            <a:ln w="0">
              <a:noFill/>
              <a:prstDash val="solid"/>
              <a:round/>
            </a:ln>
          </p:spPr>
          <p:txBody>
            <a:bodyPr vert="horz" wrap="square" lIns="91423" tIns="45711" rIns="91423" bIns="45711" numCol="1" anchor="t" anchorCtr="0" compatLnSpc="1"/>
            <a:p>
              <a:endParaRPr lang="zh-CN" altLang="en-US"/>
            </a:p>
          </p:txBody>
        </p:sp>
        <p:sp>
          <p:nvSpPr>
            <p:cNvPr id="38" name="Freeform 21"/>
            <p:cNvSpPr/>
            <p:nvPr/>
          </p:nvSpPr>
          <p:spPr bwMode="auto">
            <a:xfrm>
              <a:off x="4710" y="1500"/>
              <a:ext cx="178" cy="251"/>
            </a:xfrm>
            <a:custGeom>
              <a:avLst/>
              <a:gdLst>
                <a:gd name="T0" fmla="*/ 696 w 1960"/>
                <a:gd name="T1" fmla="*/ 45 h 2756"/>
                <a:gd name="T2" fmla="*/ 685 w 1960"/>
                <a:gd name="T3" fmla="*/ 139 h 2756"/>
                <a:gd name="T4" fmla="*/ 688 w 1960"/>
                <a:gd name="T5" fmla="*/ 837 h 2756"/>
                <a:gd name="T6" fmla="*/ 707 w 1960"/>
                <a:gd name="T7" fmla="*/ 928 h 2756"/>
                <a:gd name="T8" fmla="*/ 744 w 1960"/>
                <a:gd name="T9" fmla="*/ 1009 h 2756"/>
                <a:gd name="T10" fmla="*/ 794 w 1960"/>
                <a:gd name="T11" fmla="*/ 1076 h 2756"/>
                <a:gd name="T12" fmla="*/ 856 w 1960"/>
                <a:gd name="T13" fmla="*/ 1126 h 2756"/>
                <a:gd name="T14" fmla="*/ 927 w 1960"/>
                <a:gd name="T15" fmla="*/ 1154 h 2756"/>
                <a:gd name="T16" fmla="*/ 925 w 1960"/>
                <a:gd name="T17" fmla="*/ 1158 h 2756"/>
                <a:gd name="T18" fmla="*/ 925 w 1960"/>
                <a:gd name="T19" fmla="*/ 1683 h 2756"/>
                <a:gd name="T20" fmla="*/ 936 w 1960"/>
                <a:gd name="T21" fmla="*/ 1715 h 2756"/>
                <a:gd name="T22" fmla="*/ 963 w 1960"/>
                <a:gd name="T23" fmla="*/ 1735 h 2756"/>
                <a:gd name="T24" fmla="*/ 997 w 1960"/>
                <a:gd name="T25" fmla="*/ 1735 h 2756"/>
                <a:gd name="T26" fmla="*/ 1024 w 1960"/>
                <a:gd name="T27" fmla="*/ 1715 h 2756"/>
                <a:gd name="T28" fmla="*/ 1034 w 1960"/>
                <a:gd name="T29" fmla="*/ 1683 h 2756"/>
                <a:gd name="T30" fmla="*/ 1033 w 1960"/>
                <a:gd name="T31" fmla="*/ 1158 h 2756"/>
                <a:gd name="T32" fmla="*/ 1032 w 1960"/>
                <a:gd name="T33" fmla="*/ 1154 h 2756"/>
                <a:gd name="T34" fmla="*/ 1104 w 1960"/>
                <a:gd name="T35" fmla="*/ 1126 h 2756"/>
                <a:gd name="T36" fmla="*/ 1165 w 1960"/>
                <a:gd name="T37" fmla="*/ 1076 h 2756"/>
                <a:gd name="T38" fmla="*/ 1216 w 1960"/>
                <a:gd name="T39" fmla="*/ 1009 h 2756"/>
                <a:gd name="T40" fmla="*/ 1253 w 1960"/>
                <a:gd name="T41" fmla="*/ 928 h 2756"/>
                <a:gd name="T42" fmla="*/ 1271 w 1960"/>
                <a:gd name="T43" fmla="*/ 837 h 2756"/>
                <a:gd name="T44" fmla="*/ 1274 w 1960"/>
                <a:gd name="T45" fmla="*/ 139 h 2756"/>
                <a:gd name="T46" fmla="*/ 1264 w 1960"/>
                <a:gd name="T47" fmla="*/ 45 h 2756"/>
                <a:gd name="T48" fmla="*/ 1322 w 1960"/>
                <a:gd name="T49" fmla="*/ 22 h 2756"/>
                <a:gd name="T50" fmla="*/ 1456 w 1960"/>
                <a:gd name="T51" fmla="*/ 82 h 2756"/>
                <a:gd name="T52" fmla="*/ 1578 w 1960"/>
                <a:gd name="T53" fmla="*/ 160 h 2756"/>
                <a:gd name="T54" fmla="*/ 1687 w 1960"/>
                <a:gd name="T55" fmla="*/ 256 h 2756"/>
                <a:gd name="T56" fmla="*/ 1779 w 1960"/>
                <a:gd name="T57" fmla="*/ 367 h 2756"/>
                <a:gd name="T58" fmla="*/ 1855 w 1960"/>
                <a:gd name="T59" fmla="*/ 492 h 2756"/>
                <a:gd name="T60" fmla="*/ 1912 w 1960"/>
                <a:gd name="T61" fmla="*/ 628 h 2756"/>
                <a:gd name="T62" fmla="*/ 1947 w 1960"/>
                <a:gd name="T63" fmla="*/ 774 h 2756"/>
                <a:gd name="T64" fmla="*/ 1960 w 1960"/>
                <a:gd name="T65" fmla="*/ 927 h 2756"/>
                <a:gd name="T66" fmla="*/ 1957 w 1960"/>
                <a:gd name="T67" fmla="*/ 1872 h 2756"/>
                <a:gd name="T68" fmla="*/ 1932 w 1960"/>
                <a:gd name="T69" fmla="*/ 2024 h 2756"/>
                <a:gd name="T70" fmla="*/ 1885 w 1960"/>
                <a:gd name="T71" fmla="*/ 2166 h 2756"/>
                <a:gd name="T72" fmla="*/ 1818 w 1960"/>
                <a:gd name="T73" fmla="*/ 2300 h 2756"/>
                <a:gd name="T74" fmla="*/ 1731 w 1960"/>
                <a:gd name="T75" fmla="*/ 2419 h 2756"/>
                <a:gd name="T76" fmla="*/ 1629 w 1960"/>
                <a:gd name="T77" fmla="*/ 2524 h 2756"/>
                <a:gd name="T78" fmla="*/ 1511 w 1960"/>
                <a:gd name="T79" fmla="*/ 2611 h 2756"/>
                <a:gd name="T80" fmla="*/ 1380 w 1960"/>
                <a:gd name="T81" fmla="*/ 2680 h 2756"/>
                <a:gd name="T82" fmla="*/ 1240 w 1960"/>
                <a:gd name="T83" fmla="*/ 2727 h 2756"/>
                <a:gd name="T84" fmla="*/ 1090 w 1960"/>
                <a:gd name="T85" fmla="*/ 2753 h 2756"/>
                <a:gd name="T86" fmla="*/ 946 w 1960"/>
                <a:gd name="T87" fmla="*/ 2756 h 2756"/>
                <a:gd name="T88" fmla="*/ 793 w 1960"/>
                <a:gd name="T89" fmla="*/ 2743 h 2756"/>
                <a:gd name="T90" fmla="*/ 648 w 1960"/>
                <a:gd name="T91" fmla="*/ 2706 h 2756"/>
                <a:gd name="T92" fmla="*/ 512 w 1960"/>
                <a:gd name="T93" fmla="*/ 2648 h 2756"/>
                <a:gd name="T94" fmla="*/ 388 w 1960"/>
                <a:gd name="T95" fmla="*/ 2569 h 2756"/>
                <a:gd name="T96" fmla="*/ 277 w 1960"/>
                <a:gd name="T97" fmla="*/ 2473 h 2756"/>
                <a:gd name="T98" fmla="*/ 183 w 1960"/>
                <a:gd name="T99" fmla="*/ 2361 h 2756"/>
                <a:gd name="T100" fmla="*/ 106 w 1960"/>
                <a:gd name="T101" fmla="*/ 2234 h 2756"/>
                <a:gd name="T102" fmla="*/ 48 w 1960"/>
                <a:gd name="T103" fmla="*/ 2097 h 2756"/>
                <a:gd name="T104" fmla="*/ 12 w 1960"/>
                <a:gd name="T105" fmla="*/ 1949 h 2756"/>
                <a:gd name="T106" fmla="*/ 0 w 1960"/>
                <a:gd name="T107" fmla="*/ 1792 h 2756"/>
                <a:gd name="T108" fmla="*/ 3 w 1960"/>
                <a:gd name="T109" fmla="*/ 850 h 2756"/>
                <a:gd name="T110" fmla="*/ 27 w 1960"/>
                <a:gd name="T111" fmla="*/ 700 h 2756"/>
                <a:gd name="T112" fmla="*/ 72 w 1960"/>
                <a:gd name="T113" fmla="*/ 558 h 2756"/>
                <a:gd name="T114" fmla="*/ 140 w 1960"/>
                <a:gd name="T115" fmla="*/ 427 h 2756"/>
                <a:gd name="T116" fmla="*/ 224 w 1960"/>
                <a:gd name="T117" fmla="*/ 309 h 2756"/>
                <a:gd name="T118" fmla="*/ 326 w 1960"/>
                <a:gd name="T119" fmla="*/ 205 h 2756"/>
                <a:gd name="T120" fmla="*/ 441 w 1960"/>
                <a:gd name="T121" fmla="*/ 119 h 2756"/>
                <a:gd name="T122" fmla="*/ 569 w 1960"/>
                <a:gd name="T123" fmla="*/ 49 h 2756"/>
                <a:gd name="T124" fmla="*/ 707 w 1960"/>
                <a:gd name="T125" fmla="*/ 0 h 2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60" h="2756">
                  <a:moveTo>
                    <a:pt x="707" y="0"/>
                  </a:moveTo>
                  <a:lnTo>
                    <a:pt x="696" y="45"/>
                  </a:lnTo>
                  <a:lnTo>
                    <a:pt x="688" y="90"/>
                  </a:lnTo>
                  <a:lnTo>
                    <a:pt x="685" y="139"/>
                  </a:lnTo>
                  <a:lnTo>
                    <a:pt x="685" y="787"/>
                  </a:lnTo>
                  <a:lnTo>
                    <a:pt x="688" y="837"/>
                  </a:lnTo>
                  <a:lnTo>
                    <a:pt x="696" y="884"/>
                  </a:lnTo>
                  <a:lnTo>
                    <a:pt x="707" y="928"/>
                  </a:lnTo>
                  <a:lnTo>
                    <a:pt x="724" y="970"/>
                  </a:lnTo>
                  <a:lnTo>
                    <a:pt x="744" y="1009"/>
                  </a:lnTo>
                  <a:lnTo>
                    <a:pt x="767" y="1044"/>
                  </a:lnTo>
                  <a:lnTo>
                    <a:pt x="794" y="1076"/>
                  </a:lnTo>
                  <a:lnTo>
                    <a:pt x="823" y="1103"/>
                  </a:lnTo>
                  <a:lnTo>
                    <a:pt x="856" y="1126"/>
                  </a:lnTo>
                  <a:lnTo>
                    <a:pt x="890" y="1142"/>
                  </a:lnTo>
                  <a:lnTo>
                    <a:pt x="927" y="1154"/>
                  </a:lnTo>
                  <a:lnTo>
                    <a:pt x="926" y="1156"/>
                  </a:lnTo>
                  <a:lnTo>
                    <a:pt x="925" y="1158"/>
                  </a:lnTo>
                  <a:lnTo>
                    <a:pt x="925" y="1161"/>
                  </a:lnTo>
                  <a:lnTo>
                    <a:pt x="925" y="1683"/>
                  </a:lnTo>
                  <a:lnTo>
                    <a:pt x="928" y="1700"/>
                  </a:lnTo>
                  <a:lnTo>
                    <a:pt x="936" y="1715"/>
                  </a:lnTo>
                  <a:lnTo>
                    <a:pt x="947" y="1727"/>
                  </a:lnTo>
                  <a:lnTo>
                    <a:pt x="963" y="1735"/>
                  </a:lnTo>
                  <a:lnTo>
                    <a:pt x="979" y="1738"/>
                  </a:lnTo>
                  <a:lnTo>
                    <a:pt x="997" y="1735"/>
                  </a:lnTo>
                  <a:lnTo>
                    <a:pt x="1012" y="1728"/>
                  </a:lnTo>
                  <a:lnTo>
                    <a:pt x="1024" y="1715"/>
                  </a:lnTo>
                  <a:lnTo>
                    <a:pt x="1031" y="1700"/>
                  </a:lnTo>
                  <a:lnTo>
                    <a:pt x="1034" y="1683"/>
                  </a:lnTo>
                  <a:lnTo>
                    <a:pt x="1034" y="1161"/>
                  </a:lnTo>
                  <a:lnTo>
                    <a:pt x="1033" y="1158"/>
                  </a:lnTo>
                  <a:lnTo>
                    <a:pt x="1033" y="1156"/>
                  </a:lnTo>
                  <a:lnTo>
                    <a:pt x="1032" y="1154"/>
                  </a:lnTo>
                  <a:lnTo>
                    <a:pt x="1070" y="1142"/>
                  </a:lnTo>
                  <a:lnTo>
                    <a:pt x="1104" y="1126"/>
                  </a:lnTo>
                  <a:lnTo>
                    <a:pt x="1136" y="1103"/>
                  </a:lnTo>
                  <a:lnTo>
                    <a:pt x="1165" y="1076"/>
                  </a:lnTo>
                  <a:lnTo>
                    <a:pt x="1192" y="1044"/>
                  </a:lnTo>
                  <a:lnTo>
                    <a:pt x="1216" y="1009"/>
                  </a:lnTo>
                  <a:lnTo>
                    <a:pt x="1236" y="970"/>
                  </a:lnTo>
                  <a:lnTo>
                    <a:pt x="1253" y="928"/>
                  </a:lnTo>
                  <a:lnTo>
                    <a:pt x="1264" y="884"/>
                  </a:lnTo>
                  <a:lnTo>
                    <a:pt x="1271" y="837"/>
                  </a:lnTo>
                  <a:lnTo>
                    <a:pt x="1274" y="787"/>
                  </a:lnTo>
                  <a:lnTo>
                    <a:pt x="1274" y="139"/>
                  </a:lnTo>
                  <a:lnTo>
                    <a:pt x="1271" y="90"/>
                  </a:lnTo>
                  <a:lnTo>
                    <a:pt x="1264" y="45"/>
                  </a:lnTo>
                  <a:lnTo>
                    <a:pt x="1251" y="0"/>
                  </a:lnTo>
                  <a:lnTo>
                    <a:pt x="1322" y="22"/>
                  </a:lnTo>
                  <a:lnTo>
                    <a:pt x="1391" y="49"/>
                  </a:lnTo>
                  <a:lnTo>
                    <a:pt x="1456" y="82"/>
                  </a:lnTo>
                  <a:lnTo>
                    <a:pt x="1518" y="119"/>
                  </a:lnTo>
                  <a:lnTo>
                    <a:pt x="1578" y="160"/>
                  </a:lnTo>
                  <a:lnTo>
                    <a:pt x="1634" y="205"/>
                  </a:lnTo>
                  <a:lnTo>
                    <a:pt x="1687" y="256"/>
                  </a:lnTo>
                  <a:lnTo>
                    <a:pt x="1734" y="309"/>
                  </a:lnTo>
                  <a:lnTo>
                    <a:pt x="1779" y="367"/>
                  </a:lnTo>
                  <a:lnTo>
                    <a:pt x="1820" y="427"/>
                  </a:lnTo>
                  <a:lnTo>
                    <a:pt x="1855" y="492"/>
                  </a:lnTo>
                  <a:lnTo>
                    <a:pt x="1886" y="558"/>
                  </a:lnTo>
                  <a:lnTo>
                    <a:pt x="1912" y="628"/>
                  </a:lnTo>
                  <a:lnTo>
                    <a:pt x="1933" y="700"/>
                  </a:lnTo>
                  <a:lnTo>
                    <a:pt x="1947" y="774"/>
                  </a:lnTo>
                  <a:lnTo>
                    <a:pt x="1957" y="850"/>
                  </a:lnTo>
                  <a:lnTo>
                    <a:pt x="1960" y="927"/>
                  </a:lnTo>
                  <a:lnTo>
                    <a:pt x="1960" y="1792"/>
                  </a:lnTo>
                  <a:lnTo>
                    <a:pt x="1957" y="1872"/>
                  </a:lnTo>
                  <a:lnTo>
                    <a:pt x="1947" y="1949"/>
                  </a:lnTo>
                  <a:lnTo>
                    <a:pt x="1932" y="2024"/>
                  </a:lnTo>
                  <a:lnTo>
                    <a:pt x="1911" y="2097"/>
                  </a:lnTo>
                  <a:lnTo>
                    <a:pt x="1885" y="2166"/>
                  </a:lnTo>
                  <a:lnTo>
                    <a:pt x="1854" y="2234"/>
                  </a:lnTo>
                  <a:lnTo>
                    <a:pt x="1818" y="2300"/>
                  </a:lnTo>
                  <a:lnTo>
                    <a:pt x="1777" y="2361"/>
                  </a:lnTo>
                  <a:lnTo>
                    <a:pt x="1731" y="2419"/>
                  </a:lnTo>
                  <a:lnTo>
                    <a:pt x="1682" y="2473"/>
                  </a:lnTo>
                  <a:lnTo>
                    <a:pt x="1629" y="2524"/>
                  </a:lnTo>
                  <a:lnTo>
                    <a:pt x="1571" y="2569"/>
                  </a:lnTo>
                  <a:lnTo>
                    <a:pt x="1511" y="2611"/>
                  </a:lnTo>
                  <a:lnTo>
                    <a:pt x="1447" y="2648"/>
                  </a:lnTo>
                  <a:lnTo>
                    <a:pt x="1380" y="2680"/>
                  </a:lnTo>
                  <a:lnTo>
                    <a:pt x="1312" y="2706"/>
                  </a:lnTo>
                  <a:lnTo>
                    <a:pt x="1240" y="2727"/>
                  </a:lnTo>
                  <a:lnTo>
                    <a:pt x="1166" y="2743"/>
                  </a:lnTo>
                  <a:lnTo>
                    <a:pt x="1090" y="2753"/>
                  </a:lnTo>
                  <a:lnTo>
                    <a:pt x="1014" y="2756"/>
                  </a:lnTo>
                  <a:lnTo>
                    <a:pt x="946" y="2756"/>
                  </a:lnTo>
                  <a:lnTo>
                    <a:pt x="869" y="2753"/>
                  </a:lnTo>
                  <a:lnTo>
                    <a:pt x="793" y="2743"/>
                  </a:lnTo>
                  <a:lnTo>
                    <a:pt x="720" y="2727"/>
                  </a:lnTo>
                  <a:lnTo>
                    <a:pt x="648" y="2706"/>
                  </a:lnTo>
                  <a:lnTo>
                    <a:pt x="578" y="2680"/>
                  </a:lnTo>
                  <a:lnTo>
                    <a:pt x="512" y="2648"/>
                  </a:lnTo>
                  <a:lnTo>
                    <a:pt x="449" y="2611"/>
                  </a:lnTo>
                  <a:lnTo>
                    <a:pt x="388" y="2569"/>
                  </a:lnTo>
                  <a:lnTo>
                    <a:pt x="331" y="2524"/>
                  </a:lnTo>
                  <a:lnTo>
                    <a:pt x="277" y="2473"/>
                  </a:lnTo>
                  <a:lnTo>
                    <a:pt x="228" y="2419"/>
                  </a:lnTo>
                  <a:lnTo>
                    <a:pt x="183" y="2361"/>
                  </a:lnTo>
                  <a:lnTo>
                    <a:pt x="142" y="2300"/>
                  </a:lnTo>
                  <a:lnTo>
                    <a:pt x="106" y="2234"/>
                  </a:lnTo>
                  <a:lnTo>
                    <a:pt x="75" y="2166"/>
                  </a:lnTo>
                  <a:lnTo>
                    <a:pt x="48" y="2097"/>
                  </a:lnTo>
                  <a:lnTo>
                    <a:pt x="27" y="2024"/>
                  </a:lnTo>
                  <a:lnTo>
                    <a:pt x="12" y="1949"/>
                  </a:lnTo>
                  <a:lnTo>
                    <a:pt x="3" y="1872"/>
                  </a:lnTo>
                  <a:lnTo>
                    <a:pt x="0" y="1792"/>
                  </a:lnTo>
                  <a:lnTo>
                    <a:pt x="0" y="927"/>
                  </a:lnTo>
                  <a:lnTo>
                    <a:pt x="3" y="850"/>
                  </a:lnTo>
                  <a:lnTo>
                    <a:pt x="11" y="774"/>
                  </a:lnTo>
                  <a:lnTo>
                    <a:pt x="27" y="700"/>
                  </a:lnTo>
                  <a:lnTo>
                    <a:pt x="48" y="628"/>
                  </a:lnTo>
                  <a:lnTo>
                    <a:pt x="72" y="558"/>
                  </a:lnTo>
                  <a:lnTo>
                    <a:pt x="104" y="492"/>
                  </a:lnTo>
                  <a:lnTo>
                    <a:pt x="140" y="427"/>
                  </a:lnTo>
                  <a:lnTo>
                    <a:pt x="179" y="367"/>
                  </a:lnTo>
                  <a:lnTo>
                    <a:pt x="224" y="309"/>
                  </a:lnTo>
                  <a:lnTo>
                    <a:pt x="273" y="256"/>
                  </a:lnTo>
                  <a:lnTo>
                    <a:pt x="326" y="205"/>
                  </a:lnTo>
                  <a:lnTo>
                    <a:pt x="382" y="160"/>
                  </a:lnTo>
                  <a:lnTo>
                    <a:pt x="441" y="119"/>
                  </a:lnTo>
                  <a:lnTo>
                    <a:pt x="504" y="82"/>
                  </a:lnTo>
                  <a:lnTo>
                    <a:pt x="569" y="49"/>
                  </a:lnTo>
                  <a:lnTo>
                    <a:pt x="638" y="22"/>
                  </a:lnTo>
                  <a:lnTo>
                    <a:pt x="707" y="0"/>
                  </a:lnTo>
                  <a:close/>
                </a:path>
              </a:pathLst>
            </a:custGeom>
            <a:grpFill/>
            <a:ln w="0">
              <a:noFill/>
              <a:prstDash val="solid"/>
              <a:round/>
            </a:ln>
          </p:spPr>
          <p:txBody>
            <a:bodyPr vert="horz" wrap="square" lIns="91423" tIns="45711" rIns="91423" bIns="45711" numCol="1" anchor="t" anchorCtr="0" compatLnSpc="1"/>
            <a:p>
              <a:endParaRPr lang="zh-CN" altLang="en-US"/>
            </a:p>
          </p:txBody>
        </p:sp>
      </p:grpSp>
      <p:grpSp>
        <p:nvGrpSpPr>
          <p:cNvPr id="39" name="Group 24"/>
          <p:cNvGrpSpPr>
            <a:grpSpLocks noChangeAspect="1"/>
          </p:cNvGrpSpPr>
          <p:nvPr userDrawn="1"/>
        </p:nvGrpSpPr>
        <p:grpSpPr bwMode="auto">
          <a:xfrm>
            <a:off x="9778116" y="2559846"/>
            <a:ext cx="431720" cy="433307"/>
            <a:chOff x="6350" y="1467"/>
            <a:chExt cx="272" cy="273"/>
          </a:xfrm>
          <a:solidFill>
            <a:srgbClr val="D9DADE"/>
          </a:solidFill>
        </p:grpSpPr>
        <p:sp>
          <p:nvSpPr>
            <p:cNvPr id="40" name="Freeform 26"/>
            <p:cNvSpPr/>
            <p:nvPr/>
          </p:nvSpPr>
          <p:spPr bwMode="auto">
            <a:xfrm>
              <a:off x="6350" y="1467"/>
              <a:ext cx="272" cy="273"/>
            </a:xfrm>
            <a:custGeom>
              <a:avLst/>
              <a:gdLst>
                <a:gd name="T0" fmla="*/ 379 w 3536"/>
                <a:gd name="T1" fmla="*/ 13 h 3549"/>
                <a:gd name="T2" fmla="*/ 489 w 3536"/>
                <a:gd name="T3" fmla="*/ 72 h 3549"/>
                <a:gd name="T4" fmla="*/ 563 w 3536"/>
                <a:gd name="T5" fmla="*/ 171 h 3549"/>
                <a:gd name="T6" fmla="*/ 589 w 3536"/>
                <a:gd name="T7" fmla="*/ 296 h 3549"/>
                <a:gd name="T8" fmla="*/ 618 w 3536"/>
                <a:gd name="T9" fmla="*/ 555 h 3549"/>
                <a:gd name="T10" fmla="*/ 699 w 3536"/>
                <a:gd name="T11" fmla="*/ 794 h 3549"/>
                <a:gd name="T12" fmla="*/ 827 w 3536"/>
                <a:gd name="T13" fmla="*/ 1008 h 3549"/>
                <a:gd name="T14" fmla="*/ 995 w 3536"/>
                <a:gd name="T15" fmla="*/ 1188 h 3549"/>
                <a:gd name="T16" fmla="*/ 1198 w 3536"/>
                <a:gd name="T17" fmla="*/ 1331 h 3549"/>
                <a:gd name="T18" fmla="*/ 1428 w 3536"/>
                <a:gd name="T19" fmla="*/ 1428 h 3549"/>
                <a:gd name="T20" fmla="*/ 1680 w 3536"/>
                <a:gd name="T21" fmla="*/ 1476 h 3549"/>
                <a:gd name="T22" fmla="*/ 1981 w 3536"/>
                <a:gd name="T23" fmla="*/ 1492 h 3549"/>
                <a:gd name="T24" fmla="*/ 2287 w 3536"/>
                <a:gd name="T25" fmla="*/ 1557 h 3549"/>
                <a:gd name="T26" fmla="*/ 2571 w 3536"/>
                <a:gd name="T27" fmla="*/ 1672 h 3549"/>
                <a:gd name="T28" fmla="*/ 2828 w 3536"/>
                <a:gd name="T29" fmla="*/ 1834 h 3549"/>
                <a:gd name="T30" fmla="*/ 3053 w 3536"/>
                <a:gd name="T31" fmla="*/ 2035 h 3549"/>
                <a:gd name="T32" fmla="*/ 3240 w 3536"/>
                <a:gd name="T33" fmla="*/ 2272 h 3549"/>
                <a:gd name="T34" fmla="*/ 3387 w 3536"/>
                <a:gd name="T35" fmla="*/ 2540 h 3549"/>
                <a:gd name="T36" fmla="*/ 3486 w 3536"/>
                <a:gd name="T37" fmla="*/ 2833 h 3549"/>
                <a:gd name="T38" fmla="*/ 3533 w 3536"/>
                <a:gd name="T39" fmla="*/ 3146 h 3549"/>
                <a:gd name="T40" fmla="*/ 3523 w 3536"/>
                <a:gd name="T41" fmla="*/ 3338 h 3549"/>
                <a:gd name="T42" fmla="*/ 3464 w 3536"/>
                <a:gd name="T43" fmla="*/ 3447 h 3549"/>
                <a:gd name="T44" fmla="*/ 3366 w 3536"/>
                <a:gd name="T45" fmla="*/ 3521 h 3549"/>
                <a:gd name="T46" fmla="*/ 3241 w 3536"/>
                <a:gd name="T47" fmla="*/ 3549 h 3549"/>
                <a:gd name="T48" fmla="*/ 3117 w 3536"/>
                <a:gd name="T49" fmla="*/ 3521 h 3549"/>
                <a:gd name="T50" fmla="*/ 3018 w 3536"/>
                <a:gd name="T51" fmla="*/ 3447 h 3549"/>
                <a:gd name="T52" fmla="*/ 2960 w 3536"/>
                <a:gd name="T53" fmla="*/ 3338 h 3549"/>
                <a:gd name="T54" fmla="*/ 2943 w 3536"/>
                <a:gd name="T55" fmla="*/ 3165 h 3549"/>
                <a:gd name="T56" fmla="*/ 2896 w 3536"/>
                <a:gd name="T57" fmla="*/ 2912 h 3549"/>
                <a:gd name="T58" fmla="*/ 2799 w 3536"/>
                <a:gd name="T59" fmla="*/ 2681 h 3549"/>
                <a:gd name="T60" fmla="*/ 2657 w 3536"/>
                <a:gd name="T61" fmla="*/ 2478 h 3549"/>
                <a:gd name="T62" fmla="*/ 2477 w 3536"/>
                <a:gd name="T63" fmla="*/ 2309 h 3549"/>
                <a:gd name="T64" fmla="*/ 2264 w 3536"/>
                <a:gd name="T65" fmla="*/ 2180 h 3549"/>
                <a:gd name="T66" fmla="*/ 2026 w 3536"/>
                <a:gd name="T67" fmla="*/ 2098 h 3549"/>
                <a:gd name="T68" fmla="*/ 1768 w 3536"/>
                <a:gd name="T69" fmla="*/ 2070 h 3549"/>
                <a:gd name="T70" fmla="*/ 1451 w 3536"/>
                <a:gd name="T71" fmla="*/ 2041 h 3549"/>
                <a:gd name="T72" fmla="*/ 1152 w 3536"/>
                <a:gd name="T73" fmla="*/ 1959 h 3549"/>
                <a:gd name="T74" fmla="*/ 876 w 3536"/>
                <a:gd name="T75" fmla="*/ 1827 h 3549"/>
                <a:gd name="T76" fmla="*/ 630 w 3536"/>
                <a:gd name="T77" fmla="*/ 1652 h 3549"/>
                <a:gd name="T78" fmla="*/ 417 w 3536"/>
                <a:gd name="T79" fmla="*/ 1438 h 3549"/>
                <a:gd name="T80" fmla="*/ 242 w 3536"/>
                <a:gd name="T81" fmla="*/ 1191 h 3549"/>
                <a:gd name="T82" fmla="*/ 110 w 3536"/>
                <a:gd name="T83" fmla="*/ 914 h 3549"/>
                <a:gd name="T84" fmla="*/ 29 w 3536"/>
                <a:gd name="T85" fmla="*/ 614 h 3549"/>
                <a:gd name="T86" fmla="*/ 0 w 3536"/>
                <a:gd name="T87" fmla="*/ 296 h 3549"/>
                <a:gd name="T88" fmla="*/ 28 w 3536"/>
                <a:gd name="T89" fmla="*/ 171 h 3549"/>
                <a:gd name="T90" fmla="*/ 102 w 3536"/>
                <a:gd name="T91" fmla="*/ 72 h 3549"/>
                <a:gd name="T92" fmla="*/ 210 w 3536"/>
                <a:gd name="T93" fmla="*/ 13 h 3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536" h="3549">
                  <a:moveTo>
                    <a:pt x="295" y="0"/>
                  </a:moveTo>
                  <a:lnTo>
                    <a:pt x="339" y="3"/>
                  </a:lnTo>
                  <a:lnTo>
                    <a:pt x="379" y="13"/>
                  </a:lnTo>
                  <a:lnTo>
                    <a:pt x="419" y="28"/>
                  </a:lnTo>
                  <a:lnTo>
                    <a:pt x="455" y="47"/>
                  </a:lnTo>
                  <a:lnTo>
                    <a:pt x="489" y="72"/>
                  </a:lnTo>
                  <a:lnTo>
                    <a:pt x="518" y="102"/>
                  </a:lnTo>
                  <a:lnTo>
                    <a:pt x="542" y="134"/>
                  </a:lnTo>
                  <a:lnTo>
                    <a:pt x="563" y="171"/>
                  </a:lnTo>
                  <a:lnTo>
                    <a:pt x="576" y="211"/>
                  </a:lnTo>
                  <a:lnTo>
                    <a:pt x="586" y="252"/>
                  </a:lnTo>
                  <a:lnTo>
                    <a:pt x="589" y="296"/>
                  </a:lnTo>
                  <a:lnTo>
                    <a:pt x="593" y="384"/>
                  </a:lnTo>
                  <a:lnTo>
                    <a:pt x="602" y="470"/>
                  </a:lnTo>
                  <a:lnTo>
                    <a:pt x="618" y="555"/>
                  </a:lnTo>
                  <a:lnTo>
                    <a:pt x="640" y="637"/>
                  </a:lnTo>
                  <a:lnTo>
                    <a:pt x="666" y="717"/>
                  </a:lnTo>
                  <a:lnTo>
                    <a:pt x="699" y="794"/>
                  </a:lnTo>
                  <a:lnTo>
                    <a:pt x="737" y="868"/>
                  </a:lnTo>
                  <a:lnTo>
                    <a:pt x="780" y="940"/>
                  </a:lnTo>
                  <a:lnTo>
                    <a:pt x="827" y="1008"/>
                  </a:lnTo>
                  <a:lnTo>
                    <a:pt x="879" y="1071"/>
                  </a:lnTo>
                  <a:lnTo>
                    <a:pt x="935" y="1132"/>
                  </a:lnTo>
                  <a:lnTo>
                    <a:pt x="995" y="1188"/>
                  </a:lnTo>
                  <a:lnTo>
                    <a:pt x="1059" y="1240"/>
                  </a:lnTo>
                  <a:lnTo>
                    <a:pt x="1127" y="1288"/>
                  </a:lnTo>
                  <a:lnTo>
                    <a:pt x="1198" y="1331"/>
                  </a:lnTo>
                  <a:lnTo>
                    <a:pt x="1272" y="1369"/>
                  </a:lnTo>
                  <a:lnTo>
                    <a:pt x="1348" y="1401"/>
                  </a:lnTo>
                  <a:lnTo>
                    <a:pt x="1428" y="1428"/>
                  </a:lnTo>
                  <a:lnTo>
                    <a:pt x="1510" y="1451"/>
                  </a:lnTo>
                  <a:lnTo>
                    <a:pt x="1594" y="1466"/>
                  </a:lnTo>
                  <a:lnTo>
                    <a:pt x="1680" y="1476"/>
                  </a:lnTo>
                  <a:lnTo>
                    <a:pt x="1768" y="1479"/>
                  </a:lnTo>
                  <a:lnTo>
                    <a:pt x="1875" y="1482"/>
                  </a:lnTo>
                  <a:lnTo>
                    <a:pt x="1981" y="1492"/>
                  </a:lnTo>
                  <a:lnTo>
                    <a:pt x="2085" y="1508"/>
                  </a:lnTo>
                  <a:lnTo>
                    <a:pt x="2187" y="1529"/>
                  </a:lnTo>
                  <a:lnTo>
                    <a:pt x="2287" y="1557"/>
                  </a:lnTo>
                  <a:lnTo>
                    <a:pt x="2384" y="1590"/>
                  </a:lnTo>
                  <a:lnTo>
                    <a:pt x="2478" y="1628"/>
                  </a:lnTo>
                  <a:lnTo>
                    <a:pt x="2571" y="1672"/>
                  </a:lnTo>
                  <a:lnTo>
                    <a:pt x="2660" y="1722"/>
                  </a:lnTo>
                  <a:lnTo>
                    <a:pt x="2745" y="1776"/>
                  </a:lnTo>
                  <a:lnTo>
                    <a:pt x="2828" y="1834"/>
                  </a:lnTo>
                  <a:lnTo>
                    <a:pt x="2906" y="1897"/>
                  </a:lnTo>
                  <a:lnTo>
                    <a:pt x="2981" y="1964"/>
                  </a:lnTo>
                  <a:lnTo>
                    <a:pt x="3053" y="2035"/>
                  </a:lnTo>
                  <a:lnTo>
                    <a:pt x="3119" y="2111"/>
                  </a:lnTo>
                  <a:lnTo>
                    <a:pt x="3182" y="2190"/>
                  </a:lnTo>
                  <a:lnTo>
                    <a:pt x="3240" y="2272"/>
                  </a:lnTo>
                  <a:lnTo>
                    <a:pt x="3294" y="2358"/>
                  </a:lnTo>
                  <a:lnTo>
                    <a:pt x="3343" y="2448"/>
                  </a:lnTo>
                  <a:lnTo>
                    <a:pt x="3387" y="2540"/>
                  </a:lnTo>
                  <a:lnTo>
                    <a:pt x="3426" y="2635"/>
                  </a:lnTo>
                  <a:lnTo>
                    <a:pt x="3458" y="2733"/>
                  </a:lnTo>
                  <a:lnTo>
                    <a:pt x="3486" y="2833"/>
                  </a:lnTo>
                  <a:lnTo>
                    <a:pt x="3507" y="2935"/>
                  </a:lnTo>
                  <a:lnTo>
                    <a:pt x="3523" y="3039"/>
                  </a:lnTo>
                  <a:lnTo>
                    <a:pt x="3533" y="3146"/>
                  </a:lnTo>
                  <a:lnTo>
                    <a:pt x="3536" y="3253"/>
                  </a:lnTo>
                  <a:lnTo>
                    <a:pt x="3533" y="3297"/>
                  </a:lnTo>
                  <a:lnTo>
                    <a:pt x="3523" y="3338"/>
                  </a:lnTo>
                  <a:lnTo>
                    <a:pt x="3508" y="3378"/>
                  </a:lnTo>
                  <a:lnTo>
                    <a:pt x="3489" y="3415"/>
                  </a:lnTo>
                  <a:lnTo>
                    <a:pt x="3464" y="3447"/>
                  </a:lnTo>
                  <a:lnTo>
                    <a:pt x="3434" y="3477"/>
                  </a:lnTo>
                  <a:lnTo>
                    <a:pt x="3402" y="3502"/>
                  </a:lnTo>
                  <a:lnTo>
                    <a:pt x="3366" y="3521"/>
                  </a:lnTo>
                  <a:lnTo>
                    <a:pt x="3326" y="3536"/>
                  </a:lnTo>
                  <a:lnTo>
                    <a:pt x="3285" y="3546"/>
                  </a:lnTo>
                  <a:lnTo>
                    <a:pt x="3241" y="3549"/>
                  </a:lnTo>
                  <a:lnTo>
                    <a:pt x="3197" y="3546"/>
                  </a:lnTo>
                  <a:lnTo>
                    <a:pt x="3157" y="3536"/>
                  </a:lnTo>
                  <a:lnTo>
                    <a:pt x="3117" y="3521"/>
                  </a:lnTo>
                  <a:lnTo>
                    <a:pt x="3081" y="3502"/>
                  </a:lnTo>
                  <a:lnTo>
                    <a:pt x="3047" y="3477"/>
                  </a:lnTo>
                  <a:lnTo>
                    <a:pt x="3018" y="3447"/>
                  </a:lnTo>
                  <a:lnTo>
                    <a:pt x="2994" y="3415"/>
                  </a:lnTo>
                  <a:lnTo>
                    <a:pt x="2973" y="3378"/>
                  </a:lnTo>
                  <a:lnTo>
                    <a:pt x="2960" y="3338"/>
                  </a:lnTo>
                  <a:lnTo>
                    <a:pt x="2950" y="3297"/>
                  </a:lnTo>
                  <a:lnTo>
                    <a:pt x="2947" y="3253"/>
                  </a:lnTo>
                  <a:lnTo>
                    <a:pt x="2943" y="3165"/>
                  </a:lnTo>
                  <a:lnTo>
                    <a:pt x="2934" y="3079"/>
                  </a:lnTo>
                  <a:lnTo>
                    <a:pt x="2918" y="2994"/>
                  </a:lnTo>
                  <a:lnTo>
                    <a:pt x="2896" y="2912"/>
                  </a:lnTo>
                  <a:lnTo>
                    <a:pt x="2870" y="2832"/>
                  </a:lnTo>
                  <a:lnTo>
                    <a:pt x="2837" y="2755"/>
                  </a:lnTo>
                  <a:lnTo>
                    <a:pt x="2799" y="2681"/>
                  </a:lnTo>
                  <a:lnTo>
                    <a:pt x="2756" y="2609"/>
                  </a:lnTo>
                  <a:lnTo>
                    <a:pt x="2709" y="2541"/>
                  </a:lnTo>
                  <a:lnTo>
                    <a:pt x="2657" y="2478"/>
                  </a:lnTo>
                  <a:lnTo>
                    <a:pt x="2601" y="2417"/>
                  </a:lnTo>
                  <a:lnTo>
                    <a:pt x="2541" y="2361"/>
                  </a:lnTo>
                  <a:lnTo>
                    <a:pt x="2477" y="2309"/>
                  </a:lnTo>
                  <a:lnTo>
                    <a:pt x="2409" y="2261"/>
                  </a:lnTo>
                  <a:lnTo>
                    <a:pt x="2338" y="2218"/>
                  </a:lnTo>
                  <a:lnTo>
                    <a:pt x="2264" y="2180"/>
                  </a:lnTo>
                  <a:lnTo>
                    <a:pt x="2188" y="2148"/>
                  </a:lnTo>
                  <a:lnTo>
                    <a:pt x="2108" y="2121"/>
                  </a:lnTo>
                  <a:lnTo>
                    <a:pt x="2026" y="2098"/>
                  </a:lnTo>
                  <a:lnTo>
                    <a:pt x="1942" y="2083"/>
                  </a:lnTo>
                  <a:lnTo>
                    <a:pt x="1856" y="2073"/>
                  </a:lnTo>
                  <a:lnTo>
                    <a:pt x="1768" y="2070"/>
                  </a:lnTo>
                  <a:lnTo>
                    <a:pt x="1661" y="2067"/>
                  </a:lnTo>
                  <a:lnTo>
                    <a:pt x="1555" y="2057"/>
                  </a:lnTo>
                  <a:lnTo>
                    <a:pt x="1451" y="2041"/>
                  </a:lnTo>
                  <a:lnTo>
                    <a:pt x="1349" y="2020"/>
                  </a:lnTo>
                  <a:lnTo>
                    <a:pt x="1249" y="1992"/>
                  </a:lnTo>
                  <a:lnTo>
                    <a:pt x="1152" y="1959"/>
                  </a:lnTo>
                  <a:lnTo>
                    <a:pt x="1058" y="1921"/>
                  </a:lnTo>
                  <a:lnTo>
                    <a:pt x="965" y="1877"/>
                  </a:lnTo>
                  <a:lnTo>
                    <a:pt x="876" y="1827"/>
                  </a:lnTo>
                  <a:lnTo>
                    <a:pt x="791" y="1773"/>
                  </a:lnTo>
                  <a:lnTo>
                    <a:pt x="708" y="1715"/>
                  </a:lnTo>
                  <a:lnTo>
                    <a:pt x="630" y="1652"/>
                  </a:lnTo>
                  <a:lnTo>
                    <a:pt x="555" y="1585"/>
                  </a:lnTo>
                  <a:lnTo>
                    <a:pt x="483" y="1514"/>
                  </a:lnTo>
                  <a:lnTo>
                    <a:pt x="417" y="1438"/>
                  </a:lnTo>
                  <a:lnTo>
                    <a:pt x="354" y="1359"/>
                  </a:lnTo>
                  <a:lnTo>
                    <a:pt x="296" y="1277"/>
                  </a:lnTo>
                  <a:lnTo>
                    <a:pt x="242" y="1191"/>
                  </a:lnTo>
                  <a:lnTo>
                    <a:pt x="193" y="1101"/>
                  </a:lnTo>
                  <a:lnTo>
                    <a:pt x="149" y="1009"/>
                  </a:lnTo>
                  <a:lnTo>
                    <a:pt x="110" y="914"/>
                  </a:lnTo>
                  <a:lnTo>
                    <a:pt x="78" y="816"/>
                  </a:lnTo>
                  <a:lnTo>
                    <a:pt x="50" y="716"/>
                  </a:lnTo>
                  <a:lnTo>
                    <a:pt x="29" y="614"/>
                  </a:lnTo>
                  <a:lnTo>
                    <a:pt x="13" y="510"/>
                  </a:lnTo>
                  <a:lnTo>
                    <a:pt x="3" y="403"/>
                  </a:lnTo>
                  <a:lnTo>
                    <a:pt x="0" y="296"/>
                  </a:lnTo>
                  <a:lnTo>
                    <a:pt x="3" y="252"/>
                  </a:lnTo>
                  <a:lnTo>
                    <a:pt x="13" y="211"/>
                  </a:lnTo>
                  <a:lnTo>
                    <a:pt x="28" y="171"/>
                  </a:lnTo>
                  <a:lnTo>
                    <a:pt x="47" y="134"/>
                  </a:lnTo>
                  <a:lnTo>
                    <a:pt x="72" y="102"/>
                  </a:lnTo>
                  <a:lnTo>
                    <a:pt x="102" y="72"/>
                  </a:lnTo>
                  <a:lnTo>
                    <a:pt x="134" y="47"/>
                  </a:lnTo>
                  <a:lnTo>
                    <a:pt x="170" y="28"/>
                  </a:lnTo>
                  <a:lnTo>
                    <a:pt x="210" y="13"/>
                  </a:lnTo>
                  <a:lnTo>
                    <a:pt x="251" y="3"/>
                  </a:lnTo>
                  <a:lnTo>
                    <a:pt x="295" y="0"/>
                  </a:lnTo>
                  <a:close/>
                </a:path>
              </a:pathLst>
            </a:custGeom>
            <a:grpFill/>
            <a:ln w="0">
              <a:noFill/>
              <a:prstDash val="solid"/>
              <a:round/>
            </a:ln>
          </p:spPr>
          <p:txBody>
            <a:bodyPr vert="horz" wrap="square" lIns="91423" tIns="45711" rIns="91423" bIns="45711" numCol="1" anchor="t" anchorCtr="0" compatLnSpc="1"/>
            <a:p>
              <a:endParaRPr lang="zh-CN" altLang="en-US"/>
            </a:p>
          </p:txBody>
        </p:sp>
        <p:sp>
          <p:nvSpPr>
            <p:cNvPr id="41" name="Freeform 27"/>
            <p:cNvSpPr/>
            <p:nvPr/>
          </p:nvSpPr>
          <p:spPr bwMode="auto">
            <a:xfrm>
              <a:off x="6350" y="1613"/>
              <a:ext cx="211" cy="127"/>
            </a:xfrm>
            <a:custGeom>
              <a:avLst/>
              <a:gdLst>
                <a:gd name="T0" fmla="*/ 709 w 2746"/>
                <a:gd name="T1" fmla="*/ 55 h 1650"/>
                <a:gd name="T2" fmla="*/ 879 w 2746"/>
                <a:gd name="T3" fmla="*/ 152 h 1650"/>
                <a:gd name="T4" fmla="*/ 1058 w 2746"/>
                <a:gd name="T5" fmla="*/ 233 h 1650"/>
                <a:gd name="T6" fmla="*/ 1245 w 2746"/>
                <a:gd name="T7" fmla="*/ 295 h 1650"/>
                <a:gd name="T8" fmla="*/ 1112 w 2746"/>
                <a:gd name="T9" fmla="*/ 373 h 1650"/>
                <a:gd name="T10" fmla="*/ 990 w 2746"/>
                <a:gd name="T11" fmla="*/ 468 h 1650"/>
                <a:gd name="T12" fmla="*/ 882 w 2746"/>
                <a:gd name="T13" fmla="*/ 578 h 1650"/>
                <a:gd name="T14" fmla="*/ 2419 w 2746"/>
                <a:gd name="T15" fmla="*/ 622 h 1650"/>
                <a:gd name="T16" fmla="*/ 2516 w 2746"/>
                <a:gd name="T17" fmla="*/ 721 h 1650"/>
                <a:gd name="T18" fmla="*/ 744 w 2746"/>
                <a:gd name="T19" fmla="*/ 776 h 1650"/>
                <a:gd name="T20" fmla="*/ 681 w 2746"/>
                <a:gd name="T21" fmla="*/ 905 h 1650"/>
                <a:gd name="T22" fmla="*/ 634 w 2746"/>
                <a:gd name="T23" fmla="*/ 1041 h 1650"/>
                <a:gd name="T24" fmla="*/ 2717 w 2746"/>
                <a:gd name="T25" fmla="*/ 1112 h 1650"/>
                <a:gd name="T26" fmla="*/ 2740 w 2746"/>
                <a:gd name="T27" fmla="*/ 1242 h 1650"/>
                <a:gd name="T28" fmla="*/ 593 w 2746"/>
                <a:gd name="T29" fmla="*/ 1309 h 1650"/>
                <a:gd name="T30" fmla="*/ 589 w 2746"/>
                <a:gd name="T31" fmla="*/ 1354 h 1650"/>
                <a:gd name="T32" fmla="*/ 576 w 2746"/>
                <a:gd name="T33" fmla="*/ 1439 h 1650"/>
                <a:gd name="T34" fmla="*/ 542 w 2746"/>
                <a:gd name="T35" fmla="*/ 1516 h 1650"/>
                <a:gd name="T36" fmla="*/ 489 w 2746"/>
                <a:gd name="T37" fmla="*/ 1578 h 1650"/>
                <a:gd name="T38" fmla="*/ 419 w 2746"/>
                <a:gd name="T39" fmla="*/ 1622 h 1650"/>
                <a:gd name="T40" fmla="*/ 339 w 2746"/>
                <a:gd name="T41" fmla="*/ 1647 h 1650"/>
                <a:gd name="T42" fmla="*/ 251 w 2746"/>
                <a:gd name="T43" fmla="*/ 1647 h 1650"/>
                <a:gd name="T44" fmla="*/ 170 w 2746"/>
                <a:gd name="T45" fmla="*/ 1622 h 1650"/>
                <a:gd name="T46" fmla="*/ 102 w 2746"/>
                <a:gd name="T47" fmla="*/ 1578 h 1650"/>
                <a:gd name="T48" fmla="*/ 47 w 2746"/>
                <a:gd name="T49" fmla="*/ 1516 h 1650"/>
                <a:gd name="T50" fmla="*/ 13 w 2746"/>
                <a:gd name="T51" fmla="*/ 1439 h 1650"/>
                <a:gd name="T52" fmla="*/ 0 w 2746"/>
                <a:gd name="T53" fmla="*/ 1354 h 1650"/>
                <a:gd name="T54" fmla="*/ 13 w 2746"/>
                <a:gd name="T55" fmla="*/ 1140 h 1650"/>
                <a:gd name="T56" fmla="*/ 50 w 2746"/>
                <a:gd name="T57" fmla="*/ 934 h 1650"/>
                <a:gd name="T58" fmla="*/ 110 w 2746"/>
                <a:gd name="T59" fmla="*/ 737 h 1650"/>
                <a:gd name="T60" fmla="*/ 193 w 2746"/>
                <a:gd name="T61" fmla="*/ 550 h 1650"/>
                <a:gd name="T62" fmla="*/ 295 w 2746"/>
                <a:gd name="T63" fmla="*/ 375 h 1650"/>
                <a:gd name="T64" fmla="*/ 416 w 2746"/>
                <a:gd name="T65" fmla="*/ 213 h 1650"/>
                <a:gd name="T66" fmla="*/ 554 w 2746"/>
                <a:gd name="T67" fmla="*/ 67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6" h="1650">
                  <a:moveTo>
                    <a:pt x="629" y="0"/>
                  </a:moveTo>
                  <a:lnTo>
                    <a:pt x="709" y="55"/>
                  </a:lnTo>
                  <a:lnTo>
                    <a:pt x="793" y="106"/>
                  </a:lnTo>
                  <a:lnTo>
                    <a:pt x="879" y="152"/>
                  </a:lnTo>
                  <a:lnTo>
                    <a:pt x="967" y="195"/>
                  </a:lnTo>
                  <a:lnTo>
                    <a:pt x="1058" y="233"/>
                  </a:lnTo>
                  <a:lnTo>
                    <a:pt x="1151" y="266"/>
                  </a:lnTo>
                  <a:lnTo>
                    <a:pt x="1245" y="295"/>
                  </a:lnTo>
                  <a:lnTo>
                    <a:pt x="1178" y="333"/>
                  </a:lnTo>
                  <a:lnTo>
                    <a:pt x="1112" y="373"/>
                  </a:lnTo>
                  <a:lnTo>
                    <a:pt x="1050" y="420"/>
                  </a:lnTo>
                  <a:lnTo>
                    <a:pt x="990" y="468"/>
                  </a:lnTo>
                  <a:lnTo>
                    <a:pt x="934" y="522"/>
                  </a:lnTo>
                  <a:lnTo>
                    <a:pt x="882" y="578"/>
                  </a:lnTo>
                  <a:lnTo>
                    <a:pt x="2367" y="578"/>
                  </a:lnTo>
                  <a:lnTo>
                    <a:pt x="2419" y="622"/>
                  </a:lnTo>
                  <a:lnTo>
                    <a:pt x="2470" y="670"/>
                  </a:lnTo>
                  <a:lnTo>
                    <a:pt x="2516" y="721"/>
                  </a:lnTo>
                  <a:lnTo>
                    <a:pt x="2559" y="776"/>
                  </a:lnTo>
                  <a:lnTo>
                    <a:pt x="744" y="776"/>
                  </a:lnTo>
                  <a:lnTo>
                    <a:pt x="710" y="839"/>
                  </a:lnTo>
                  <a:lnTo>
                    <a:pt x="681" y="905"/>
                  </a:lnTo>
                  <a:lnTo>
                    <a:pt x="656" y="971"/>
                  </a:lnTo>
                  <a:lnTo>
                    <a:pt x="634" y="1041"/>
                  </a:lnTo>
                  <a:lnTo>
                    <a:pt x="617" y="1112"/>
                  </a:lnTo>
                  <a:lnTo>
                    <a:pt x="2717" y="1112"/>
                  </a:lnTo>
                  <a:lnTo>
                    <a:pt x="2730" y="1177"/>
                  </a:lnTo>
                  <a:lnTo>
                    <a:pt x="2740" y="1242"/>
                  </a:lnTo>
                  <a:lnTo>
                    <a:pt x="2746" y="1309"/>
                  </a:lnTo>
                  <a:lnTo>
                    <a:pt x="593" y="1309"/>
                  </a:lnTo>
                  <a:lnTo>
                    <a:pt x="590" y="1332"/>
                  </a:lnTo>
                  <a:lnTo>
                    <a:pt x="589" y="1354"/>
                  </a:lnTo>
                  <a:lnTo>
                    <a:pt x="586" y="1398"/>
                  </a:lnTo>
                  <a:lnTo>
                    <a:pt x="576" y="1439"/>
                  </a:lnTo>
                  <a:lnTo>
                    <a:pt x="563" y="1479"/>
                  </a:lnTo>
                  <a:lnTo>
                    <a:pt x="542" y="1516"/>
                  </a:lnTo>
                  <a:lnTo>
                    <a:pt x="518" y="1548"/>
                  </a:lnTo>
                  <a:lnTo>
                    <a:pt x="489" y="1578"/>
                  </a:lnTo>
                  <a:lnTo>
                    <a:pt x="455" y="1603"/>
                  </a:lnTo>
                  <a:lnTo>
                    <a:pt x="419" y="1622"/>
                  </a:lnTo>
                  <a:lnTo>
                    <a:pt x="379" y="1637"/>
                  </a:lnTo>
                  <a:lnTo>
                    <a:pt x="339" y="1647"/>
                  </a:lnTo>
                  <a:lnTo>
                    <a:pt x="295" y="1650"/>
                  </a:lnTo>
                  <a:lnTo>
                    <a:pt x="251" y="1647"/>
                  </a:lnTo>
                  <a:lnTo>
                    <a:pt x="210" y="1637"/>
                  </a:lnTo>
                  <a:lnTo>
                    <a:pt x="170" y="1622"/>
                  </a:lnTo>
                  <a:lnTo>
                    <a:pt x="134" y="1603"/>
                  </a:lnTo>
                  <a:lnTo>
                    <a:pt x="102" y="1578"/>
                  </a:lnTo>
                  <a:lnTo>
                    <a:pt x="72" y="1548"/>
                  </a:lnTo>
                  <a:lnTo>
                    <a:pt x="47" y="1516"/>
                  </a:lnTo>
                  <a:lnTo>
                    <a:pt x="28" y="1479"/>
                  </a:lnTo>
                  <a:lnTo>
                    <a:pt x="13" y="1439"/>
                  </a:lnTo>
                  <a:lnTo>
                    <a:pt x="3" y="1398"/>
                  </a:lnTo>
                  <a:lnTo>
                    <a:pt x="0" y="1354"/>
                  </a:lnTo>
                  <a:lnTo>
                    <a:pt x="3" y="1247"/>
                  </a:lnTo>
                  <a:lnTo>
                    <a:pt x="13" y="1140"/>
                  </a:lnTo>
                  <a:lnTo>
                    <a:pt x="29" y="1036"/>
                  </a:lnTo>
                  <a:lnTo>
                    <a:pt x="50" y="934"/>
                  </a:lnTo>
                  <a:lnTo>
                    <a:pt x="78" y="834"/>
                  </a:lnTo>
                  <a:lnTo>
                    <a:pt x="110" y="737"/>
                  </a:lnTo>
                  <a:lnTo>
                    <a:pt x="149" y="642"/>
                  </a:lnTo>
                  <a:lnTo>
                    <a:pt x="193" y="550"/>
                  </a:lnTo>
                  <a:lnTo>
                    <a:pt x="241" y="461"/>
                  </a:lnTo>
                  <a:lnTo>
                    <a:pt x="295" y="375"/>
                  </a:lnTo>
                  <a:lnTo>
                    <a:pt x="354" y="293"/>
                  </a:lnTo>
                  <a:lnTo>
                    <a:pt x="416" y="213"/>
                  </a:lnTo>
                  <a:lnTo>
                    <a:pt x="483" y="138"/>
                  </a:lnTo>
                  <a:lnTo>
                    <a:pt x="554" y="67"/>
                  </a:lnTo>
                  <a:lnTo>
                    <a:pt x="629" y="0"/>
                  </a:lnTo>
                  <a:close/>
                </a:path>
              </a:pathLst>
            </a:custGeom>
            <a:grpFill/>
            <a:ln w="0">
              <a:noFill/>
              <a:prstDash val="solid"/>
              <a:round/>
            </a:ln>
          </p:spPr>
          <p:txBody>
            <a:bodyPr vert="horz" wrap="square" lIns="91423" tIns="45711" rIns="91423" bIns="45711" numCol="1" anchor="t" anchorCtr="0" compatLnSpc="1"/>
            <a:p>
              <a:endParaRPr lang="zh-CN" altLang="en-US"/>
            </a:p>
          </p:txBody>
        </p:sp>
        <p:sp>
          <p:nvSpPr>
            <p:cNvPr id="42" name="Freeform 28"/>
            <p:cNvSpPr/>
            <p:nvPr/>
          </p:nvSpPr>
          <p:spPr bwMode="auto">
            <a:xfrm>
              <a:off x="6411" y="1467"/>
              <a:ext cx="211" cy="127"/>
            </a:xfrm>
            <a:custGeom>
              <a:avLst/>
              <a:gdLst>
                <a:gd name="T0" fmla="*/ 2494 w 2745"/>
                <a:gd name="T1" fmla="*/ 3 h 1650"/>
                <a:gd name="T2" fmla="*/ 2575 w 2745"/>
                <a:gd name="T3" fmla="*/ 28 h 1650"/>
                <a:gd name="T4" fmla="*/ 2643 w 2745"/>
                <a:gd name="T5" fmla="*/ 72 h 1650"/>
                <a:gd name="T6" fmla="*/ 2698 w 2745"/>
                <a:gd name="T7" fmla="*/ 134 h 1650"/>
                <a:gd name="T8" fmla="*/ 2732 w 2745"/>
                <a:gd name="T9" fmla="*/ 211 h 1650"/>
                <a:gd name="T10" fmla="*/ 2745 w 2745"/>
                <a:gd name="T11" fmla="*/ 296 h 1650"/>
                <a:gd name="T12" fmla="*/ 2732 w 2745"/>
                <a:gd name="T13" fmla="*/ 510 h 1650"/>
                <a:gd name="T14" fmla="*/ 2695 w 2745"/>
                <a:gd name="T15" fmla="*/ 716 h 1650"/>
                <a:gd name="T16" fmla="*/ 2635 w 2745"/>
                <a:gd name="T17" fmla="*/ 913 h 1650"/>
                <a:gd name="T18" fmla="*/ 2552 w 2745"/>
                <a:gd name="T19" fmla="*/ 1100 h 1650"/>
                <a:gd name="T20" fmla="*/ 2450 w 2745"/>
                <a:gd name="T21" fmla="*/ 1274 h 1650"/>
                <a:gd name="T22" fmla="*/ 2329 w 2745"/>
                <a:gd name="T23" fmla="*/ 1437 h 1650"/>
                <a:gd name="T24" fmla="*/ 2191 w 2745"/>
                <a:gd name="T25" fmla="*/ 1583 h 1650"/>
                <a:gd name="T26" fmla="*/ 2036 w 2745"/>
                <a:gd name="T27" fmla="*/ 1595 h 1650"/>
                <a:gd name="T28" fmla="*/ 1866 w 2745"/>
                <a:gd name="T29" fmla="*/ 1498 h 1650"/>
                <a:gd name="T30" fmla="*/ 1687 w 2745"/>
                <a:gd name="T31" fmla="*/ 1417 h 1650"/>
                <a:gd name="T32" fmla="*/ 1500 w 2745"/>
                <a:gd name="T33" fmla="*/ 1354 h 1650"/>
                <a:gd name="T34" fmla="*/ 1633 w 2745"/>
                <a:gd name="T35" fmla="*/ 1277 h 1650"/>
                <a:gd name="T36" fmla="*/ 1755 w 2745"/>
                <a:gd name="T37" fmla="*/ 1181 h 1650"/>
                <a:gd name="T38" fmla="*/ 1863 w 2745"/>
                <a:gd name="T39" fmla="*/ 1072 h 1650"/>
                <a:gd name="T40" fmla="*/ 326 w 2745"/>
                <a:gd name="T41" fmla="*/ 1028 h 1650"/>
                <a:gd name="T42" fmla="*/ 229 w 2745"/>
                <a:gd name="T43" fmla="*/ 929 h 1650"/>
                <a:gd name="T44" fmla="*/ 2001 w 2745"/>
                <a:gd name="T45" fmla="*/ 874 h 1650"/>
                <a:gd name="T46" fmla="*/ 2064 w 2745"/>
                <a:gd name="T47" fmla="*/ 745 h 1650"/>
                <a:gd name="T48" fmla="*/ 2111 w 2745"/>
                <a:gd name="T49" fmla="*/ 609 h 1650"/>
                <a:gd name="T50" fmla="*/ 28 w 2745"/>
                <a:gd name="T51" fmla="*/ 538 h 1650"/>
                <a:gd name="T52" fmla="*/ 5 w 2745"/>
                <a:gd name="T53" fmla="*/ 408 h 1650"/>
                <a:gd name="T54" fmla="*/ 2152 w 2745"/>
                <a:gd name="T55" fmla="*/ 341 h 1650"/>
                <a:gd name="T56" fmla="*/ 2156 w 2745"/>
                <a:gd name="T57" fmla="*/ 296 h 1650"/>
                <a:gd name="T58" fmla="*/ 2169 w 2745"/>
                <a:gd name="T59" fmla="*/ 211 h 1650"/>
                <a:gd name="T60" fmla="*/ 2203 w 2745"/>
                <a:gd name="T61" fmla="*/ 134 h 1650"/>
                <a:gd name="T62" fmla="*/ 2256 w 2745"/>
                <a:gd name="T63" fmla="*/ 72 h 1650"/>
                <a:gd name="T64" fmla="*/ 2326 w 2745"/>
                <a:gd name="T65" fmla="*/ 28 h 1650"/>
                <a:gd name="T66" fmla="*/ 2406 w 2745"/>
                <a:gd name="T67" fmla="*/ 3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45" h="1650">
                  <a:moveTo>
                    <a:pt x="2450" y="0"/>
                  </a:moveTo>
                  <a:lnTo>
                    <a:pt x="2494" y="3"/>
                  </a:lnTo>
                  <a:lnTo>
                    <a:pt x="2535" y="13"/>
                  </a:lnTo>
                  <a:lnTo>
                    <a:pt x="2575" y="28"/>
                  </a:lnTo>
                  <a:lnTo>
                    <a:pt x="2611" y="47"/>
                  </a:lnTo>
                  <a:lnTo>
                    <a:pt x="2643" y="72"/>
                  </a:lnTo>
                  <a:lnTo>
                    <a:pt x="2673" y="102"/>
                  </a:lnTo>
                  <a:lnTo>
                    <a:pt x="2698" y="134"/>
                  </a:lnTo>
                  <a:lnTo>
                    <a:pt x="2717" y="171"/>
                  </a:lnTo>
                  <a:lnTo>
                    <a:pt x="2732" y="211"/>
                  </a:lnTo>
                  <a:lnTo>
                    <a:pt x="2742" y="252"/>
                  </a:lnTo>
                  <a:lnTo>
                    <a:pt x="2745" y="296"/>
                  </a:lnTo>
                  <a:lnTo>
                    <a:pt x="2742" y="403"/>
                  </a:lnTo>
                  <a:lnTo>
                    <a:pt x="2732" y="510"/>
                  </a:lnTo>
                  <a:lnTo>
                    <a:pt x="2716" y="614"/>
                  </a:lnTo>
                  <a:lnTo>
                    <a:pt x="2695" y="716"/>
                  </a:lnTo>
                  <a:lnTo>
                    <a:pt x="2667" y="816"/>
                  </a:lnTo>
                  <a:lnTo>
                    <a:pt x="2635" y="913"/>
                  </a:lnTo>
                  <a:lnTo>
                    <a:pt x="2596" y="1008"/>
                  </a:lnTo>
                  <a:lnTo>
                    <a:pt x="2552" y="1100"/>
                  </a:lnTo>
                  <a:lnTo>
                    <a:pt x="2504" y="1189"/>
                  </a:lnTo>
                  <a:lnTo>
                    <a:pt x="2450" y="1274"/>
                  </a:lnTo>
                  <a:lnTo>
                    <a:pt x="2391" y="1357"/>
                  </a:lnTo>
                  <a:lnTo>
                    <a:pt x="2329" y="1437"/>
                  </a:lnTo>
                  <a:lnTo>
                    <a:pt x="2262" y="1511"/>
                  </a:lnTo>
                  <a:lnTo>
                    <a:pt x="2191" y="1583"/>
                  </a:lnTo>
                  <a:lnTo>
                    <a:pt x="2116" y="1650"/>
                  </a:lnTo>
                  <a:lnTo>
                    <a:pt x="2036" y="1595"/>
                  </a:lnTo>
                  <a:lnTo>
                    <a:pt x="1952" y="1544"/>
                  </a:lnTo>
                  <a:lnTo>
                    <a:pt x="1866" y="1498"/>
                  </a:lnTo>
                  <a:lnTo>
                    <a:pt x="1778" y="1455"/>
                  </a:lnTo>
                  <a:lnTo>
                    <a:pt x="1687" y="1417"/>
                  </a:lnTo>
                  <a:lnTo>
                    <a:pt x="1594" y="1383"/>
                  </a:lnTo>
                  <a:lnTo>
                    <a:pt x="1500" y="1354"/>
                  </a:lnTo>
                  <a:lnTo>
                    <a:pt x="1567" y="1317"/>
                  </a:lnTo>
                  <a:lnTo>
                    <a:pt x="1633" y="1277"/>
                  </a:lnTo>
                  <a:lnTo>
                    <a:pt x="1695" y="1230"/>
                  </a:lnTo>
                  <a:lnTo>
                    <a:pt x="1755" y="1181"/>
                  </a:lnTo>
                  <a:lnTo>
                    <a:pt x="1811" y="1128"/>
                  </a:lnTo>
                  <a:lnTo>
                    <a:pt x="1863" y="1072"/>
                  </a:lnTo>
                  <a:lnTo>
                    <a:pt x="378" y="1072"/>
                  </a:lnTo>
                  <a:lnTo>
                    <a:pt x="326" y="1028"/>
                  </a:lnTo>
                  <a:lnTo>
                    <a:pt x="275" y="980"/>
                  </a:lnTo>
                  <a:lnTo>
                    <a:pt x="229" y="929"/>
                  </a:lnTo>
                  <a:lnTo>
                    <a:pt x="186" y="874"/>
                  </a:lnTo>
                  <a:lnTo>
                    <a:pt x="2001" y="874"/>
                  </a:lnTo>
                  <a:lnTo>
                    <a:pt x="2035" y="811"/>
                  </a:lnTo>
                  <a:lnTo>
                    <a:pt x="2064" y="745"/>
                  </a:lnTo>
                  <a:lnTo>
                    <a:pt x="2089" y="679"/>
                  </a:lnTo>
                  <a:lnTo>
                    <a:pt x="2111" y="609"/>
                  </a:lnTo>
                  <a:lnTo>
                    <a:pt x="2128" y="538"/>
                  </a:lnTo>
                  <a:lnTo>
                    <a:pt x="28" y="538"/>
                  </a:lnTo>
                  <a:lnTo>
                    <a:pt x="15" y="473"/>
                  </a:lnTo>
                  <a:lnTo>
                    <a:pt x="5" y="408"/>
                  </a:lnTo>
                  <a:lnTo>
                    <a:pt x="0" y="341"/>
                  </a:lnTo>
                  <a:lnTo>
                    <a:pt x="2152" y="341"/>
                  </a:lnTo>
                  <a:lnTo>
                    <a:pt x="2155" y="318"/>
                  </a:lnTo>
                  <a:lnTo>
                    <a:pt x="2156" y="296"/>
                  </a:lnTo>
                  <a:lnTo>
                    <a:pt x="2159" y="252"/>
                  </a:lnTo>
                  <a:lnTo>
                    <a:pt x="2169" y="211"/>
                  </a:lnTo>
                  <a:lnTo>
                    <a:pt x="2182" y="171"/>
                  </a:lnTo>
                  <a:lnTo>
                    <a:pt x="2203" y="134"/>
                  </a:lnTo>
                  <a:lnTo>
                    <a:pt x="2227" y="102"/>
                  </a:lnTo>
                  <a:lnTo>
                    <a:pt x="2256" y="72"/>
                  </a:lnTo>
                  <a:lnTo>
                    <a:pt x="2290" y="47"/>
                  </a:lnTo>
                  <a:lnTo>
                    <a:pt x="2326" y="28"/>
                  </a:lnTo>
                  <a:lnTo>
                    <a:pt x="2366" y="13"/>
                  </a:lnTo>
                  <a:lnTo>
                    <a:pt x="2406" y="3"/>
                  </a:lnTo>
                  <a:lnTo>
                    <a:pt x="2450" y="0"/>
                  </a:lnTo>
                  <a:close/>
                </a:path>
              </a:pathLst>
            </a:custGeom>
            <a:grpFill/>
            <a:ln w="0">
              <a:noFill/>
              <a:prstDash val="solid"/>
              <a:round/>
            </a:ln>
          </p:spPr>
          <p:txBody>
            <a:bodyPr vert="horz" wrap="square" lIns="91423" tIns="45711" rIns="91423" bIns="45711" numCol="1" anchor="t" anchorCtr="0" compatLnSpc="1"/>
            <a:p>
              <a:endParaRPr lang="zh-CN" altLang="en-US"/>
            </a:p>
          </p:txBody>
        </p:sp>
      </p:grpSp>
      <p:sp>
        <p:nvSpPr>
          <p:cNvPr id="6" name="内容占位符 5"/>
          <p:cNvSpPr>
            <a:spLocks noGrp="1"/>
          </p:cNvSpPr>
          <p:nvPr>
            <p:ph sz="half" idx="2"/>
          </p:nvPr>
        </p:nvSpPr>
        <p:spPr>
          <a:xfrm>
            <a:off x="793750" y="4479925"/>
            <a:ext cx="2707005" cy="1743710"/>
          </a:xfrm>
        </p:spPr>
        <p:txBody>
          <a:bodyPr vert="horz" lIns="101600" tIns="0" rIns="82550" bIns="0" rtlCol="0">
            <a:no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smtClean="0"/>
          </a:p>
        </p:txBody>
      </p:sp>
      <p:sp>
        <p:nvSpPr>
          <p:cNvPr id="7" name="内容占位符 6"/>
          <p:cNvSpPr>
            <a:spLocks noGrp="1"/>
          </p:cNvSpPr>
          <p:nvPr>
            <p:ph sz="half" idx="13"/>
          </p:nvPr>
        </p:nvSpPr>
        <p:spPr>
          <a:xfrm>
            <a:off x="3373120" y="4474845"/>
            <a:ext cx="2707005" cy="1743710"/>
          </a:xfrm>
        </p:spPr>
        <p:txBody>
          <a:bodyPr vert="horz" lIns="101600" tIns="0" rIns="82550" bIns="0" rtlCol="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8" name="内容占位符 7"/>
          <p:cNvSpPr>
            <a:spLocks noGrp="1"/>
          </p:cNvSpPr>
          <p:nvPr>
            <p:ph sz="half" idx="14"/>
          </p:nvPr>
        </p:nvSpPr>
        <p:spPr>
          <a:xfrm>
            <a:off x="5984875" y="4474845"/>
            <a:ext cx="2707005" cy="1743710"/>
          </a:xfrm>
        </p:spPr>
        <p:txBody>
          <a:bodyPr vert="horz" lIns="101600" tIns="0" rIns="82550" bIns="0" rtlCol="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9" name="内容占位符 8"/>
          <p:cNvSpPr>
            <a:spLocks noGrp="1"/>
          </p:cNvSpPr>
          <p:nvPr>
            <p:ph sz="half" idx="15"/>
          </p:nvPr>
        </p:nvSpPr>
        <p:spPr>
          <a:xfrm>
            <a:off x="8639810" y="4458970"/>
            <a:ext cx="2707005" cy="1743710"/>
          </a:xfrm>
        </p:spPr>
        <p:txBody>
          <a:bodyPr vert="horz" lIns="101600" tIns="0" rIns="82550" bIns="0" rtlCol="0">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7.xml"/><Relationship Id="rId23" Type="http://schemas.openxmlformats.org/officeDocument/2006/relationships/tags" Target="../tags/tag16.xml"/><Relationship Id="rId22" Type="http://schemas.openxmlformats.org/officeDocument/2006/relationships/tags" Target="../tags/tag15.xml"/><Relationship Id="rId21" Type="http://schemas.openxmlformats.org/officeDocument/2006/relationships/tags" Target="../tags/tag14.xml"/><Relationship Id="rId20" Type="http://schemas.openxmlformats.org/officeDocument/2006/relationships/tags" Target="../tags/tag13.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3B4658"/>
        </a:solidFill>
        <a:effectLst/>
      </p:bgPr>
    </p:bg>
    <p:spTree>
      <p:nvGrpSpPr>
        <p:cNvPr id="1" name=""/>
        <p:cNvGrpSpPr/>
        <p:nvPr/>
      </p:nvGrpSpPr>
      <p:grpSpPr/>
      <p:sp>
        <p:nvSpPr>
          <p:cNvPr id="1026" name="标题占位符 1"/>
          <p:cNvSpPr>
            <a:spLocks noGrp="1"/>
          </p:cNvSpPr>
          <p:nvPr>
            <p:ph type="title"/>
            <p:custDataLst>
              <p:tags r:id="rId20"/>
            </p:custDataLst>
          </p:nvPr>
        </p:nvSpPr>
        <p:spPr>
          <a:xfrm>
            <a:off x="0" y="387350"/>
            <a:ext cx="10969625" cy="706438"/>
          </a:xfrm>
          <a:prstGeom prst="rect">
            <a:avLst/>
          </a:prstGeom>
          <a:noFill/>
          <a:ln w="9525">
            <a:noFill/>
          </a:ln>
        </p:spPr>
        <p:txBody>
          <a:bodyPr vert="horz" lIns="90170" tIns="46990" rIns="90170" bIns="46990" anchor="ctr"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21"/>
            </p:custDataLst>
          </p:nvPr>
        </p:nvSpPr>
        <p:spPr>
          <a:xfrm>
            <a:off x="608013" y="1490663"/>
            <a:ext cx="10969625" cy="4759325"/>
          </a:xfrm>
          <a:prstGeom prst="rect">
            <a:avLst/>
          </a:prstGeom>
          <a:noFill/>
          <a:ln w="9525">
            <a:noFill/>
          </a:ln>
        </p:spPr>
        <p:txBody>
          <a:bodyPr vert="horz" lIns="90000" tIns="46800" rIns="90000" bIns="46800"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612775" y="6315075"/>
            <a:ext cx="2698750" cy="315913"/>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388" y="6315075"/>
            <a:ext cx="3959225" cy="315913"/>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877300" y="6315075"/>
            <a:ext cx="2700338" cy="315913"/>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hf sldNum="0" hdr="0" ftr="0" dt="0"/>
  <p:txStyles>
    <p:titleStyle>
      <a:lvl1pPr algn="l" defTabSz="914400" rtl="0" eaLnBrk="1" fontAlgn="auto" latinLnBrk="0" hangingPunct="1">
        <a:lnSpc>
          <a:spcPct val="100000"/>
        </a:lnSpc>
        <a:spcBef>
          <a:spcPct val="0"/>
        </a:spcBef>
        <a:buNone/>
        <a:defRPr sz="3200" b="1" u="none" strike="noStrike" kern="1200" cap="none" spc="300" normalizeH="0" baseline="0">
          <a:solidFill>
            <a:schemeClr val="bg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2000" u="none" strike="noStrike" kern="1200" cap="none" spc="150" normalizeH="0" baseline="0">
          <a:solidFill>
            <a:schemeClr val="bg1"/>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2000" u="none" strike="noStrike" kern="1200" cap="none" spc="150" normalizeH="0" baseline="0">
          <a:solidFill>
            <a:schemeClr val="bg1"/>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2000" u="none" strike="noStrike" kern="1200" cap="none" spc="150" normalizeH="0" baseline="0">
          <a:solidFill>
            <a:schemeClr val="bg1"/>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2000" u="none" strike="noStrike" kern="1200" cap="none" spc="150" normalizeH="0" baseline="0">
          <a:solidFill>
            <a:schemeClr val="bg1"/>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2000" u="none" strike="noStrike" kern="1200" cap="none" spc="150" normalizeH="0" baseline="0">
          <a:solidFill>
            <a:schemeClr val="bg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0.png"/><Relationship Id="rId1" Type="http://schemas.openxmlformats.org/officeDocument/2006/relationships/tags" Target="../tags/tag2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2.png"/><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6.png"/><Relationship Id="rId1" Type="http://schemas.openxmlformats.org/officeDocument/2006/relationships/tags" Target="../tags/tag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18.jpeg"/><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1.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tags" Target="../tags/tag19.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23.png"/><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4.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0.xml"/><Relationship Id="rId2" Type="http://schemas.openxmlformats.org/officeDocument/2006/relationships/image" Target="../media/image33.png"/><Relationship Id="rId1"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35.png"/><Relationship Id="rId1"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image" Target="../media/image36.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38.png"/><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image" Target="../media/image39.png"/></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image" Target="../media/image42.png"/><Relationship Id="rId4" Type="http://schemas.openxmlformats.org/officeDocument/2006/relationships/tags" Target="../tags/tag25.xml"/><Relationship Id="rId3" Type="http://schemas.openxmlformats.org/officeDocument/2006/relationships/image" Target="../media/image41.png"/><Relationship Id="rId2" Type="http://schemas.openxmlformats.org/officeDocument/2006/relationships/tags" Target="../tags/tag24.xml"/><Relationship Id="rId1"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image" Target="../media/image44.png"/><Relationship Id="rId1" Type="http://schemas.openxmlformats.org/officeDocument/2006/relationships/image" Target="../media/image43.png"/></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5.xml"/><Relationship Id="rId5" Type="http://schemas.openxmlformats.org/officeDocument/2006/relationships/image" Target="../media/image49.svg"/><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51.png"/><Relationship Id="rId1" Type="http://schemas.openxmlformats.org/officeDocument/2006/relationships/image" Target="../media/image50.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52.pn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56.png"/><Relationship Id="rId1" Type="http://schemas.openxmlformats.org/officeDocument/2006/relationships/image" Target="../media/image5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58.png"/><Relationship Id="rId1" Type="http://schemas.openxmlformats.org/officeDocument/2006/relationships/image" Target="../media/image57.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1.png"/><Relationship Id="rId1" Type="http://schemas.openxmlformats.org/officeDocument/2006/relationships/tags" Target="../tags/tag26.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2.jpe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4.png"/><Relationship Id="rId1" Type="http://schemas.openxmlformats.org/officeDocument/2006/relationships/image" Target="../media/image63.png"/></Relationships>
</file>

<file path=ppt/slides/_rels/slide43.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66.png"/><Relationship Id="rId3" Type="http://schemas.openxmlformats.org/officeDocument/2006/relationships/tags" Target="../tags/tag28.xml"/><Relationship Id="rId2" Type="http://schemas.openxmlformats.org/officeDocument/2006/relationships/image" Target="../media/image65.png"/><Relationship Id="rId1" Type="http://schemas.openxmlformats.org/officeDocument/2006/relationships/tags" Target="../tags/tag2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69.jpeg"/><Relationship Id="rId1" Type="http://schemas.openxmlformats.org/officeDocument/2006/relationships/image" Target="../media/image68.jpe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0.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72.png"/><Relationship Id="rId1" Type="http://schemas.openxmlformats.org/officeDocument/2006/relationships/image" Target="../media/image71.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1.xml"/><Relationship Id="rId2" Type="http://schemas.openxmlformats.org/officeDocument/2006/relationships/slide" Target="slide1.xml"/><Relationship Id="rId1" Type="http://schemas.openxmlformats.org/officeDocument/2006/relationships/image" Target="../media/image7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4.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75.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7.png"/><Relationship Id="rId1" Type="http://schemas.openxmlformats.org/officeDocument/2006/relationships/image" Target="../media/image76.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79.png"/><Relationship Id="rId1" Type="http://schemas.openxmlformats.org/officeDocument/2006/relationships/image" Target="../media/image78.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80.png"/></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84.png"/><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image" Target="../media/image81.png"/></Relationships>
</file>

<file path=ppt/slides/_rels/slide56.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89.png"/><Relationship Id="rId4" Type="http://schemas.openxmlformats.org/officeDocument/2006/relationships/image" Target="../media/image88.png"/><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image" Target="../media/image85.png"/></Relationships>
</file>

<file path=ppt/slides/_rels/slide57.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92.png"/><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image" Target="../media/image86.png"/></Relationships>
</file>

<file path=ppt/slides/_rels/slide58.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96.png"/><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image" Target="../media/image93.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0.xml"/><Relationship Id="rId1"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99.png"/><Relationship Id="rId1" Type="http://schemas.openxmlformats.org/officeDocument/2006/relationships/image" Target="../media/image98.png"/></Relationships>
</file>

<file path=ppt/slides/_rels/slide6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6.xml"/><Relationship Id="rId2" Type="http://schemas.openxmlformats.org/officeDocument/2006/relationships/image" Target="../media/image101.png"/><Relationship Id="rId1" Type="http://schemas.openxmlformats.org/officeDocument/2006/relationships/image" Target="../media/image100.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2.png"/></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0.xml"/><Relationship Id="rId2" Type="http://schemas.openxmlformats.org/officeDocument/2006/relationships/image" Target="../media/image104.jpeg"/><Relationship Id="rId1" Type="http://schemas.openxmlformats.org/officeDocument/2006/relationships/image" Target="../media/image103.png"/></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5.png"/></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10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0.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p>
            <a:r>
              <a:rPr lang="zh-CN" altLang="en-US" dirty="0" smtClean="0">
                <a:solidFill>
                  <a:schemeClr val="bg1">
                    <a:lumMod val="85000"/>
                  </a:schemeClr>
                </a:solidFill>
                <a:latin typeface="微软雅黑" panose="020B0503020204020204" charset="-122"/>
                <a:ea typeface="微软雅黑" panose="020B0503020204020204" charset="-122"/>
                <a:cs typeface="+mn-cs"/>
                <a:sym typeface="+mn-ea"/>
              </a:rPr>
              <a:t>爱课程（中国大学MOOC）</a:t>
            </a:r>
            <a:br>
              <a:rPr lang="zh-CN" altLang="en-US" dirty="0" smtClean="0">
                <a:solidFill>
                  <a:schemeClr val="bg1">
                    <a:lumMod val="85000"/>
                  </a:schemeClr>
                </a:solidFill>
                <a:latin typeface="微软雅黑" panose="020B0503020204020204" charset="-122"/>
                <a:ea typeface="微软雅黑" panose="020B0503020204020204" charset="-122"/>
                <a:cs typeface="+mn-cs"/>
                <a:sym typeface="+mn-ea"/>
              </a:rPr>
            </a:br>
            <a:r>
              <a:rPr lang="zh-CN" altLang="en-US" dirty="0" smtClean="0">
                <a:solidFill>
                  <a:schemeClr val="bg1">
                    <a:lumMod val="85000"/>
                  </a:schemeClr>
                </a:solidFill>
                <a:latin typeface="微软雅黑" panose="020B0503020204020204" charset="-122"/>
                <a:ea typeface="微软雅黑" panose="020B0503020204020204" charset="-122"/>
                <a:cs typeface="+mn-cs"/>
                <a:sym typeface="+mn-ea"/>
              </a:rPr>
              <a:t>平台使用操作</a:t>
            </a:r>
            <a:endParaRPr lang="zh-CN" altLang="en-US" dirty="0" smtClean="0">
              <a:solidFill>
                <a:schemeClr val="bg1">
                  <a:lumMod val="85000"/>
                </a:schemeClr>
              </a:solidFill>
              <a:latin typeface="微软雅黑" panose="020B0503020204020204" charset="-122"/>
              <a:ea typeface="微软雅黑" panose="020B0503020204020204" charset="-122"/>
              <a:cs typeface="+mn-cs"/>
              <a:sym typeface="+mn-ea"/>
            </a:endParaRPr>
          </a:p>
        </p:txBody>
      </p:sp>
      <p:sp>
        <p:nvSpPr>
          <p:cNvPr id="5" name="副标题 4"/>
          <p:cNvSpPr>
            <a:spLocks noGrp="1"/>
          </p:cNvSpPr>
          <p:nvPr>
            <p:ph type="subTitle" idx="1"/>
          </p:nvPr>
        </p:nvSpPr>
        <p:spPr/>
        <p:txBody>
          <a:bodyPr/>
          <a:p>
            <a:pPr>
              <a:lnSpc>
                <a:spcPct val="100000"/>
              </a:lnSpc>
              <a:spcAft>
                <a:spcPts val="0"/>
              </a:spcAft>
            </a:pPr>
            <a:r>
              <a:rPr lang="zh-CN" altLang="en-US" b="1">
                <a:solidFill>
                  <a:schemeClr val="bg1">
                    <a:lumMod val="85000"/>
                  </a:schemeClr>
                </a:solidFill>
                <a:sym typeface="+mn-ea"/>
              </a:rPr>
              <a:t>江苏省高校在线开放课程中心</a:t>
            </a:r>
            <a:endParaRPr lang="zh-CN" altLang="en-US" b="1">
              <a:solidFill>
                <a:schemeClr val="bg1">
                  <a:lumMod val="85000"/>
                </a:schemeClr>
              </a:solidFill>
              <a:sym typeface="+mn-ea"/>
            </a:endParaRPr>
          </a:p>
          <a:p>
            <a:pPr>
              <a:lnSpc>
                <a:spcPct val="100000"/>
              </a:lnSpc>
              <a:spcAft>
                <a:spcPts val="0"/>
              </a:spcAft>
            </a:pPr>
            <a:endParaRPr lang="zh-CN" altLang="en-US" b="1">
              <a:solidFill>
                <a:schemeClr val="bg1">
                  <a:lumMod val="85000"/>
                </a:schemeClr>
              </a:solidFill>
            </a:endParaRPr>
          </a:p>
          <a:p>
            <a:pPr>
              <a:lnSpc>
                <a:spcPct val="100000"/>
              </a:lnSpc>
              <a:spcAft>
                <a:spcPts val="0"/>
              </a:spcAft>
            </a:pPr>
            <a:r>
              <a:rPr lang="en-US" altLang="zh-CN" b="1">
                <a:solidFill>
                  <a:schemeClr val="bg1">
                    <a:lumMod val="85000"/>
                  </a:schemeClr>
                </a:solidFill>
                <a:sym typeface="+mn-ea"/>
              </a:rPr>
              <a:t>2022</a:t>
            </a:r>
            <a:r>
              <a:rPr lang="zh-CN" altLang="en-US" b="1">
                <a:solidFill>
                  <a:schemeClr val="bg1">
                    <a:lumMod val="85000"/>
                  </a:schemeClr>
                </a:solidFill>
                <a:sym typeface="+mn-ea"/>
              </a:rPr>
              <a:t>年</a:t>
            </a:r>
            <a:r>
              <a:rPr lang="en-US" altLang="zh-CN" b="1">
                <a:solidFill>
                  <a:schemeClr val="bg1">
                    <a:lumMod val="85000"/>
                  </a:schemeClr>
                </a:solidFill>
                <a:sym typeface="+mn-ea"/>
              </a:rPr>
              <a:t>11</a:t>
            </a:r>
            <a:r>
              <a:rPr lang="zh-CN" altLang="en-US" b="1">
                <a:solidFill>
                  <a:schemeClr val="bg1">
                    <a:lumMod val="85000"/>
                  </a:schemeClr>
                </a:solidFill>
                <a:sym typeface="+mn-ea"/>
              </a:rPr>
              <a:t>月</a:t>
            </a:r>
            <a:r>
              <a:rPr lang="en-US" altLang="zh-CN" b="1">
                <a:solidFill>
                  <a:schemeClr val="bg1">
                    <a:lumMod val="85000"/>
                  </a:schemeClr>
                </a:solidFill>
                <a:sym typeface="+mn-ea"/>
              </a:rPr>
              <a:t>2</a:t>
            </a:r>
            <a:r>
              <a:rPr lang="zh-CN" altLang="en-US" b="1">
                <a:solidFill>
                  <a:schemeClr val="bg1">
                    <a:lumMod val="85000"/>
                  </a:schemeClr>
                </a:solidFill>
                <a:sym typeface="+mn-ea"/>
              </a:rPr>
              <a:t>日</a:t>
            </a:r>
            <a:endParaRPr lang="zh-CN" altLang="en-US" b="1">
              <a:solidFill>
                <a:schemeClr val="bg1">
                  <a:lumMod val="85000"/>
                </a:schemeClr>
              </a:solidFill>
              <a:sym typeface="+mn-ea"/>
            </a:endParaRPr>
          </a:p>
        </p:txBody>
      </p:sp>
    </p:spTree>
    <p:custDataLst>
      <p:tags r:id="rId1"/>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ym typeface="+mn-ea"/>
              </a:rPr>
              <a:t>教师账号获取流程</a:t>
            </a:r>
            <a:endParaRPr lang="zh-CN" altLang="en-US"/>
          </a:p>
        </p:txBody>
      </p:sp>
      <p:sp>
        <p:nvSpPr>
          <p:cNvPr id="5" name="内容占位符 4"/>
          <p:cNvSpPr>
            <a:spLocks noGrp="1"/>
          </p:cNvSpPr>
          <p:nvPr>
            <p:ph sz="half" idx="2"/>
          </p:nvPr>
        </p:nvSpPr>
        <p:spPr/>
        <p:txBody>
          <a:bodyPr/>
          <a:p>
            <a:pPr marL="0" indent="0" algn="ctr">
              <a:lnSpc>
                <a:spcPct val="120000"/>
              </a:lnSpc>
              <a:buNone/>
            </a:pPr>
            <a:r>
              <a:rPr lang="zh-CN" altLang="en-US" dirty="0" smtClean="0">
                <a:latin typeface="微软雅黑" panose="020B0503020204020204" charset="-122"/>
                <a:ea typeface="微软雅黑" panose="020B0503020204020204" charset="-122"/>
                <a:sym typeface="+mn-ea"/>
              </a:rPr>
              <a:t>学校管理员</a:t>
            </a:r>
            <a:endParaRPr lang="en-US" altLang="zh-CN" dirty="0" smtClean="0">
              <a:solidFill>
                <a:schemeClr val="bg1"/>
              </a:solidFill>
              <a:latin typeface="微软雅黑" panose="020B0503020204020204" charset="-122"/>
              <a:ea typeface="微软雅黑" panose="020B0503020204020204" charset="-122"/>
            </a:endParaRPr>
          </a:p>
          <a:p>
            <a:pPr marL="0" indent="0" algn="ctr">
              <a:lnSpc>
                <a:spcPct val="120000"/>
              </a:lnSpc>
              <a:buNone/>
            </a:pPr>
            <a:r>
              <a:rPr lang="zh-CN" altLang="en-US" dirty="0" smtClean="0">
                <a:latin typeface="微软雅黑" panose="020B0503020204020204" charset="-122"/>
                <a:ea typeface="微软雅黑" panose="020B0503020204020204" charset="-122"/>
                <a:sym typeface="+mn-ea"/>
              </a:rPr>
              <a:t>录入教师信息</a:t>
            </a:r>
            <a:endParaRPr lang="zh-CN" altLang="en-US" dirty="0" smtClean="0">
              <a:solidFill>
                <a:schemeClr val="bg1"/>
              </a:solidFill>
              <a:latin typeface="微软雅黑" panose="020B0503020204020204" charset="-122"/>
              <a:ea typeface="微软雅黑" panose="020B0503020204020204" charset="-122"/>
              <a:cs typeface="Arial" panose="020B0604020202020204" pitchFamily="34" charset="0"/>
            </a:endParaRPr>
          </a:p>
          <a:p>
            <a:pPr marL="0" indent="0">
              <a:buNone/>
            </a:pPr>
            <a:endParaRPr lang="zh-CN" altLang="en-US"/>
          </a:p>
        </p:txBody>
      </p:sp>
      <p:sp>
        <p:nvSpPr>
          <p:cNvPr id="6" name="内容占位符 5"/>
          <p:cNvSpPr>
            <a:spLocks noGrp="1"/>
          </p:cNvSpPr>
          <p:nvPr>
            <p:ph sz="half" idx="13"/>
          </p:nvPr>
        </p:nvSpPr>
        <p:spPr/>
        <p:txBody>
          <a:bodyPr/>
          <a:p>
            <a:pPr marL="0" indent="0" algn="ctr">
              <a:lnSpc>
                <a:spcPct val="120000"/>
              </a:lnSpc>
              <a:buNone/>
            </a:pPr>
            <a:r>
              <a:rPr lang="zh-CN" altLang="en-US" dirty="0" smtClean="0">
                <a:latin typeface="微软雅黑" panose="020B0503020204020204" charset="-122"/>
                <a:ea typeface="微软雅黑" panose="020B0503020204020204" charset="-122"/>
                <a:sym typeface="+mn-ea"/>
              </a:rPr>
              <a:t>教师登录</a:t>
            </a:r>
            <a:endParaRPr lang="zh-CN" altLang="en-US" dirty="0" smtClean="0">
              <a:latin typeface="微软雅黑" panose="020B0503020204020204" charset="-122"/>
              <a:ea typeface="微软雅黑" panose="020B0503020204020204" charset="-122"/>
              <a:sym typeface="+mn-ea"/>
            </a:endParaRPr>
          </a:p>
          <a:p>
            <a:pPr marL="0" indent="0" algn="ctr">
              <a:lnSpc>
                <a:spcPct val="120000"/>
              </a:lnSpc>
              <a:buNone/>
            </a:pPr>
            <a:r>
              <a:rPr lang="zh-CN" altLang="en-US" dirty="0" smtClean="0">
                <a:latin typeface="微软雅黑" panose="020B0503020204020204" charset="-122"/>
                <a:ea typeface="微软雅黑" panose="020B0503020204020204" charset="-122"/>
                <a:sym typeface="+mn-ea"/>
              </a:rPr>
              <a:t>中国</a:t>
            </a:r>
            <a:r>
              <a:rPr lang="zh-CN" altLang="en-US" dirty="0">
                <a:latin typeface="微软雅黑" panose="020B0503020204020204" charset="-122"/>
                <a:ea typeface="微软雅黑" panose="020B0503020204020204" charset="-122"/>
                <a:sym typeface="+mn-ea"/>
              </a:rPr>
              <a:t>大学</a:t>
            </a:r>
            <a:r>
              <a:rPr lang="en-US" altLang="zh-CN" dirty="0">
                <a:latin typeface="微软雅黑" panose="020B0503020204020204" charset="-122"/>
                <a:ea typeface="微软雅黑" panose="020B0503020204020204" charset="-122"/>
                <a:sym typeface="+mn-ea"/>
              </a:rPr>
              <a:t>MOOC</a:t>
            </a:r>
            <a:endParaRPr lang="zh-CN" altLang="en-US"/>
          </a:p>
        </p:txBody>
      </p:sp>
      <p:sp>
        <p:nvSpPr>
          <p:cNvPr id="7" name="内容占位符 6"/>
          <p:cNvSpPr>
            <a:spLocks noGrp="1"/>
          </p:cNvSpPr>
          <p:nvPr>
            <p:ph sz="half" idx="14"/>
          </p:nvPr>
        </p:nvSpPr>
        <p:spPr/>
        <p:txBody>
          <a:bodyPr/>
          <a:p>
            <a:pPr marL="0" indent="0" algn="ctr">
              <a:lnSpc>
                <a:spcPct val="120000"/>
              </a:lnSpc>
              <a:buNone/>
            </a:pPr>
            <a:r>
              <a:rPr lang="zh-CN" altLang="en-US" dirty="0">
                <a:latin typeface="微软雅黑" panose="020B0503020204020204" charset="-122"/>
                <a:ea typeface="微软雅黑" panose="020B0503020204020204" charset="-122"/>
                <a:sym typeface="+mn-ea"/>
              </a:rPr>
              <a:t>教师身份认证</a:t>
            </a:r>
            <a:endParaRPr lang="zh-CN" altLang="en-US"/>
          </a:p>
        </p:txBody>
      </p:sp>
      <p:sp>
        <p:nvSpPr>
          <p:cNvPr id="8" name="内容占位符 7"/>
          <p:cNvSpPr>
            <a:spLocks noGrp="1"/>
          </p:cNvSpPr>
          <p:nvPr>
            <p:ph sz="half" idx="15"/>
          </p:nvPr>
        </p:nvSpPr>
        <p:spPr/>
        <p:txBody>
          <a:bodyPr/>
          <a:p>
            <a:pPr marL="0" indent="0" algn="ctr">
              <a:buNone/>
            </a:pPr>
            <a:r>
              <a:rPr lang="zh-CN" altLang="en-US" dirty="0">
                <a:latin typeface="微软雅黑" panose="020B0503020204020204" charset="-122"/>
                <a:ea typeface="微软雅黑" panose="020B0503020204020204" charset="-122"/>
                <a:sym typeface="+mn-ea"/>
              </a:rPr>
              <a:t>个人资料</a:t>
            </a:r>
            <a:r>
              <a:rPr lang="zh-CN" altLang="en-US" dirty="0" smtClean="0">
                <a:latin typeface="微软雅黑" panose="020B0503020204020204" charset="-122"/>
                <a:ea typeface="微软雅黑" panose="020B0503020204020204" charset="-122"/>
                <a:sym typeface="+mn-ea"/>
              </a:rPr>
              <a:t>设置</a:t>
            </a:r>
            <a:endParaRPr lang="zh-CN" altLang="en-US" dirty="0" smtClean="0">
              <a:solidFill>
                <a:schemeClr val="bg1"/>
              </a:solidFill>
              <a:latin typeface="微软雅黑" panose="020B0503020204020204" charset="-122"/>
              <a:ea typeface="微软雅黑" panose="020B0503020204020204" charset="-122"/>
              <a:sym typeface="+mn-ea"/>
            </a:endParaRPr>
          </a:p>
          <a:p>
            <a:pPr marL="0" indent="0">
              <a:buNone/>
            </a:pP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占位符 6"/>
          <p:cNvSpPr>
            <a:spLocks noGrp="1"/>
          </p:cNvSpPr>
          <p:nvPr>
            <p:ph type="body" idx="1"/>
          </p:nvPr>
        </p:nvSpPr>
        <p:spPr>
          <a:xfrm>
            <a:off x="608330" y="1217295"/>
            <a:ext cx="10968990" cy="780415"/>
          </a:xfrm>
        </p:spPr>
        <p:txBody>
          <a:bodyPr>
            <a:noAutofit/>
          </a:bodyPr>
          <a:p>
            <a:r>
              <a:rPr lang="zh-CN" altLang="en-US"/>
              <a:t>如果没有平台教师身份的老师，需要提供工号、姓名、身份证后六位和院系来导入教师认证信息。</a:t>
            </a:r>
            <a:endParaRPr lang="zh-CN" altLang="en-US"/>
          </a:p>
        </p:txBody>
      </p:sp>
      <p:sp>
        <p:nvSpPr>
          <p:cNvPr id="5" name="标题 4"/>
          <p:cNvSpPr>
            <a:spLocks noGrp="1"/>
          </p:cNvSpPr>
          <p:nvPr>
            <p:ph type="title"/>
          </p:nvPr>
        </p:nvSpPr>
        <p:spPr/>
        <p:txBody>
          <a:bodyPr>
            <a:normAutofit/>
          </a:bodyPr>
          <a:p>
            <a:r>
              <a:rPr lang="zh-CN" altLang="en-US" dirty="0" smtClean="0">
                <a:latin typeface="微软雅黑" panose="020B0503020204020204" charset="-122"/>
                <a:ea typeface="微软雅黑" panose="020B0503020204020204" charset="-122"/>
                <a:sym typeface="+mn-ea"/>
              </a:rPr>
              <a:t>录入教师信息</a:t>
            </a:r>
            <a:endParaRPr lang="zh-CN" altLang="en-US"/>
          </a:p>
        </p:txBody>
      </p:sp>
      <p:pic>
        <p:nvPicPr>
          <p:cNvPr id="9" name="内容占位符 8"/>
          <p:cNvPicPr>
            <a:picLocks noChangeAspect="1"/>
          </p:cNvPicPr>
          <p:nvPr>
            <p:ph sz="half" idx="2"/>
          </p:nvPr>
        </p:nvPicPr>
        <p:blipFill>
          <a:blip r:embed="rId1"/>
          <a:stretch>
            <a:fillRect/>
          </a:stretch>
        </p:blipFill>
        <p:spPr>
          <a:xfrm>
            <a:off x="845820" y="2127885"/>
            <a:ext cx="10123170" cy="406146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p:txBody>
          <a:bodyPr/>
          <a:p>
            <a:pPr marL="0" indent="0">
              <a:buNone/>
            </a:pPr>
            <a:r>
              <a:rPr lang="zh-CN" b="1" dirty="0" err="1" smtClean="0">
                <a:latin typeface="微软雅黑" panose="020B0503020204020204" charset="-122"/>
                <a:ea typeface="微软雅黑" panose="020B0503020204020204" charset="-122"/>
                <a:sym typeface="+mn-ea"/>
              </a:rPr>
              <a:t>进入中国大学</a:t>
            </a:r>
            <a:r>
              <a:rPr lang="en-US" altLang="zh-CN" b="1" dirty="0" err="1" smtClean="0">
                <a:latin typeface="微软雅黑" panose="020B0503020204020204" charset="-122"/>
                <a:ea typeface="微软雅黑" panose="020B0503020204020204" charset="-122"/>
                <a:sym typeface="+mn-ea"/>
              </a:rPr>
              <a:t>MOOC</a:t>
            </a:r>
            <a:r>
              <a:rPr lang="zh-CN" altLang="en-US" b="1" dirty="0" err="1" smtClean="0">
                <a:latin typeface="微软雅黑" panose="020B0503020204020204" charset="-122"/>
                <a:ea typeface="微软雅黑" panose="020B0503020204020204" charset="-122"/>
                <a:sym typeface="+mn-ea"/>
              </a:rPr>
              <a:t>官网，点击登录注册，选择注册方式进行账号注册</a:t>
            </a:r>
            <a:endParaRPr lang="zh-CN" altLang="en-US"/>
          </a:p>
        </p:txBody>
      </p:sp>
      <p:sp>
        <p:nvSpPr>
          <p:cNvPr id="2" name="标题 1"/>
          <p:cNvSpPr>
            <a:spLocks noGrp="1"/>
          </p:cNvSpPr>
          <p:nvPr>
            <p:ph type="title"/>
          </p:nvPr>
        </p:nvSpPr>
        <p:spPr/>
        <p:txBody>
          <a:bodyPr/>
          <a:p>
            <a:r>
              <a:rPr lang="zh-CN" altLang="en-US"/>
              <a:t>教师账号登录</a:t>
            </a:r>
            <a:endParaRPr lang="zh-CN" altLang="en-US"/>
          </a:p>
        </p:txBody>
      </p:sp>
      <p:pic>
        <p:nvPicPr>
          <p:cNvPr id="3" name="图片 2"/>
          <p:cNvPicPr>
            <a:picLocks noChangeAspect="1"/>
          </p:cNvPicPr>
          <p:nvPr>
            <p:custDataLst>
              <p:tags r:id="rId1"/>
            </p:custDataLst>
          </p:nvPr>
        </p:nvPicPr>
        <p:blipFill>
          <a:blip r:embed="rId2"/>
          <a:stretch>
            <a:fillRect/>
          </a:stretch>
        </p:blipFill>
        <p:spPr>
          <a:xfrm>
            <a:off x="609028" y="1931258"/>
            <a:ext cx="10191133" cy="439465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标题 11"/>
          <p:cNvSpPr>
            <a:spLocks noGrp="1"/>
          </p:cNvSpPr>
          <p:nvPr>
            <p:ph type="title"/>
          </p:nvPr>
        </p:nvSpPr>
        <p:spPr/>
        <p:txBody>
          <a:bodyPr/>
          <a:p>
            <a:r>
              <a:rPr lang="zh-CN" altLang="en-US"/>
              <a:t>教师登录、认证</a:t>
            </a:r>
            <a:endParaRPr lang="zh-CN" altLang="en-US"/>
          </a:p>
        </p:txBody>
      </p:sp>
      <p:grpSp>
        <p:nvGrpSpPr>
          <p:cNvPr id="3" name="组合 2"/>
          <p:cNvGrpSpPr/>
          <p:nvPr/>
        </p:nvGrpSpPr>
        <p:grpSpPr>
          <a:xfrm>
            <a:off x="993767" y="1813224"/>
            <a:ext cx="10737348" cy="4720271"/>
            <a:chOff x="1642" y="5201"/>
            <a:chExt cx="16912" cy="7435"/>
          </a:xfrm>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3832" t="4613" r="8073" b="17931"/>
            <a:stretch>
              <a:fillRect/>
            </a:stretch>
          </p:blipFill>
          <p:spPr>
            <a:xfrm>
              <a:off x="1642" y="5201"/>
              <a:ext cx="16912" cy="7435"/>
            </a:xfrm>
            <a:prstGeom prst="rect">
              <a:avLst/>
            </a:prstGeom>
          </p:spPr>
        </p:pic>
        <p:sp>
          <p:nvSpPr>
            <p:cNvPr id="9" name="文本框 8"/>
            <p:cNvSpPr txBox="1"/>
            <p:nvPr/>
          </p:nvSpPr>
          <p:spPr>
            <a:xfrm>
              <a:off x="14686" y="11512"/>
              <a:ext cx="1208" cy="580"/>
            </a:xfrm>
            <a:prstGeom prst="rect">
              <a:avLst/>
            </a:prstGeom>
            <a:noFill/>
          </p:spPr>
          <p:txBody>
            <a:bodyPr wrap="none" rtlCol="0">
              <a:spAutoFit/>
            </a:bodyPr>
            <a:lstStyle/>
            <a:p>
              <a:r>
                <a:rPr lang="zh-CN" altLang="en-US" dirty="0" smtClean="0">
                  <a:solidFill>
                    <a:srgbClr val="C00000"/>
                  </a:solidFill>
                </a:rPr>
                <a:t>第</a:t>
              </a:r>
              <a:r>
                <a:rPr lang="en-US" altLang="zh-CN" dirty="0">
                  <a:solidFill>
                    <a:srgbClr val="C00000"/>
                  </a:solidFill>
                </a:rPr>
                <a:t>2</a:t>
              </a:r>
              <a:r>
                <a:rPr lang="zh-CN" altLang="en-US" dirty="0" smtClean="0">
                  <a:solidFill>
                    <a:srgbClr val="C00000"/>
                  </a:solidFill>
                </a:rPr>
                <a:t>步</a:t>
              </a:r>
              <a:endParaRPr lang="zh-CN" altLang="en-US" dirty="0">
                <a:solidFill>
                  <a:srgbClr val="C00000"/>
                </a:solidFill>
              </a:endParaRPr>
            </a:p>
          </p:txBody>
        </p:sp>
      </p:grpSp>
      <p:grpSp>
        <p:nvGrpSpPr>
          <p:cNvPr id="5" name="组合 4"/>
          <p:cNvGrpSpPr/>
          <p:nvPr/>
        </p:nvGrpSpPr>
        <p:grpSpPr>
          <a:xfrm>
            <a:off x="604785" y="1485212"/>
            <a:ext cx="8294739" cy="2182459"/>
            <a:chOff x="1265" y="1898"/>
            <a:chExt cx="13065" cy="3438"/>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b="60351"/>
            <a:stretch>
              <a:fillRect/>
            </a:stretch>
          </p:blipFill>
          <p:spPr>
            <a:xfrm>
              <a:off x="1265" y="1898"/>
              <a:ext cx="13065" cy="3438"/>
            </a:xfrm>
            <a:prstGeom prst="rect">
              <a:avLst/>
            </a:prstGeom>
          </p:spPr>
        </p:pic>
        <p:sp>
          <p:nvSpPr>
            <p:cNvPr id="8" name="文本框 7"/>
            <p:cNvSpPr txBox="1"/>
            <p:nvPr/>
          </p:nvSpPr>
          <p:spPr>
            <a:xfrm>
              <a:off x="8672" y="3582"/>
              <a:ext cx="1208" cy="580"/>
            </a:xfrm>
            <a:prstGeom prst="rect">
              <a:avLst/>
            </a:prstGeom>
            <a:noFill/>
          </p:spPr>
          <p:txBody>
            <a:bodyPr wrap="none" rtlCol="0">
              <a:spAutoFit/>
            </a:bodyPr>
            <a:lstStyle/>
            <a:p>
              <a:r>
                <a:rPr lang="zh-CN" altLang="en-US" dirty="0" smtClean="0">
                  <a:solidFill>
                    <a:srgbClr val="C00000"/>
                  </a:solidFill>
                </a:rPr>
                <a:t>第</a:t>
              </a:r>
              <a:r>
                <a:rPr lang="en-US" altLang="zh-CN" dirty="0" smtClean="0">
                  <a:solidFill>
                    <a:srgbClr val="C00000"/>
                  </a:solidFill>
                </a:rPr>
                <a:t>1</a:t>
              </a:r>
              <a:r>
                <a:rPr lang="zh-CN" altLang="en-US" dirty="0">
                  <a:solidFill>
                    <a:srgbClr val="C00000"/>
                  </a:solidFill>
                </a:rPr>
                <a:t>步</a:t>
              </a:r>
              <a:endParaRPr lang="zh-CN" altLang="en-US" dirty="0">
                <a:solidFill>
                  <a:srgbClr val="C00000"/>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内容占位符 15"/>
          <p:cNvSpPr>
            <a:spLocks noGrp="1"/>
          </p:cNvSpPr>
          <p:nvPr>
            <p:ph idx="1"/>
          </p:nvPr>
        </p:nvSpPr>
        <p:spPr/>
        <p:txBody>
          <a:bodyPr/>
          <a:p>
            <a:endParaRPr lang="zh-CN" altLang="en-US"/>
          </a:p>
        </p:txBody>
      </p:sp>
      <p:sp>
        <p:nvSpPr>
          <p:cNvPr id="17" name="标题 16"/>
          <p:cNvSpPr>
            <a:spLocks noGrp="1"/>
          </p:cNvSpPr>
          <p:nvPr>
            <p:ph type="title"/>
          </p:nvPr>
        </p:nvSpPr>
        <p:spPr/>
        <p:txBody>
          <a:bodyPr/>
          <a:p>
            <a:r>
              <a:rPr lang="zh-CN" altLang="en-US" dirty="0">
                <a:latin typeface="微软雅黑" panose="020B0503020204020204" charset="-122"/>
                <a:ea typeface="微软雅黑" panose="020B0503020204020204" charset="-122"/>
                <a:cs typeface="微软雅黑" panose="020B0503020204020204" charset="-122"/>
                <a:sym typeface="+mn-ea"/>
              </a:rPr>
              <a:t>教师登录、认证</a:t>
            </a:r>
            <a:endParaRPr lang="zh-CN" altLang="en-US"/>
          </a:p>
        </p:txBody>
      </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l="3722" t="6052" r="13365" b="17712"/>
          <a:stretch>
            <a:fillRect/>
          </a:stretch>
        </p:blipFill>
        <p:spPr>
          <a:xfrm>
            <a:off x="730279" y="1849932"/>
            <a:ext cx="3579818" cy="2607151"/>
          </a:xfrm>
          <a:prstGeom prst="rect">
            <a:avLst/>
          </a:prstGeom>
        </p:spPr>
      </p:pic>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l="9689" r="11964" b="14740"/>
          <a:stretch>
            <a:fillRect/>
          </a:stretch>
        </p:blipFill>
        <p:spPr>
          <a:xfrm>
            <a:off x="4525134" y="1864856"/>
            <a:ext cx="3614620" cy="2650462"/>
          </a:xfrm>
          <a:prstGeom prst="rect">
            <a:avLst/>
          </a:prstGeom>
        </p:spPr>
      </p:pic>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10866" t="17058" r="9197" b="11888"/>
          <a:stretch>
            <a:fillRect/>
          </a:stretch>
        </p:blipFill>
        <p:spPr>
          <a:xfrm>
            <a:off x="8354791" y="1849932"/>
            <a:ext cx="3607333" cy="2680311"/>
          </a:xfrm>
          <a:prstGeom prst="rect">
            <a:avLst/>
          </a:prstGeom>
        </p:spPr>
      </p:pic>
      <p:sp>
        <p:nvSpPr>
          <p:cNvPr id="13" name="文本框 12"/>
          <p:cNvSpPr txBox="1"/>
          <p:nvPr/>
        </p:nvSpPr>
        <p:spPr>
          <a:xfrm>
            <a:off x="2564570" y="2277449"/>
            <a:ext cx="767080" cy="368300"/>
          </a:xfrm>
          <a:prstGeom prst="rect">
            <a:avLst/>
          </a:prstGeom>
          <a:noFill/>
        </p:spPr>
        <p:txBody>
          <a:bodyPr wrap="none" rtlCol="0">
            <a:spAutoFit/>
          </a:bodyPr>
          <a:lstStyle/>
          <a:p>
            <a:r>
              <a:rPr lang="zh-CN" altLang="en-US" dirty="0" smtClean="0">
                <a:solidFill>
                  <a:srgbClr val="C00000"/>
                </a:solidFill>
              </a:rPr>
              <a:t>第</a:t>
            </a:r>
            <a:r>
              <a:rPr lang="en-US" altLang="zh-CN" dirty="0">
                <a:solidFill>
                  <a:srgbClr val="C00000"/>
                </a:solidFill>
              </a:rPr>
              <a:t>3</a:t>
            </a:r>
            <a:r>
              <a:rPr lang="zh-CN" altLang="en-US" dirty="0" smtClean="0">
                <a:solidFill>
                  <a:srgbClr val="C00000"/>
                </a:solidFill>
              </a:rPr>
              <a:t>步</a:t>
            </a:r>
            <a:endParaRPr lang="zh-CN" altLang="en-US" dirty="0">
              <a:solidFill>
                <a:srgbClr val="C00000"/>
              </a:solidFill>
            </a:endParaRPr>
          </a:p>
        </p:txBody>
      </p:sp>
      <p:sp>
        <p:nvSpPr>
          <p:cNvPr id="14" name="文本框 13"/>
          <p:cNvSpPr txBox="1"/>
          <p:nvPr/>
        </p:nvSpPr>
        <p:spPr>
          <a:xfrm>
            <a:off x="6312108" y="2277449"/>
            <a:ext cx="767080" cy="368300"/>
          </a:xfrm>
          <a:prstGeom prst="rect">
            <a:avLst/>
          </a:prstGeom>
          <a:noFill/>
        </p:spPr>
        <p:txBody>
          <a:bodyPr wrap="none" rtlCol="0">
            <a:spAutoFit/>
          </a:bodyPr>
          <a:lstStyle/>
          <a:p>
            <a:r>
              <a:rPr lang="zh-CN" altLang="en-US" dirty="0" smtClean="0">
                <a:solidFill>
                  <a:srgbClr val="C00000"/>
                </a:solidFill>
              </a:rPr>
              <a:t>第</a:t>
            </a:r>
            <a:r>
              <a:rPr lang="en-US" altLang="zh-CN" dirty="0">
                <a:solidFill>
                  <a:srgbClr val="C00000"/>
                </a:solidFill>
              </a:rPr>
              <a:t>4</a:t>
            </a:r>
            <a:r>
              <a:rPr lang="zh-CN" altLang="en-US" dirty="0" smtClean="0">
                <a:solidFill>
                  <a:srgbClr val="C00000"/>
                </a:solidFill>
              </a:rPr>
              <a:t>步</a:t>
            </a:r>
            <a:endParaRPr lang="zh-CN" altLang="en-US" dirty="0">
              <a:solidFill>
                <a:srgbClr val="C00000"/>
              </a:solidFill>
            </a:endParaRPr>
          </a:p>
        </p:txBody>
      </p:sp>
      <p:sp>
        <p:nvSpPr>
          <p:cNvPr id="15" name="文本框 14"/>
          <p:cNvSpPr txBox="1"/>
          <p:nvPr/>
        </p:nvSpPr>
        <p:spPr>
          <a:xfrm>
            <a:off x="10913736" y="2277449"/>
            <a:ext cx="767080" cy="368300"/>
          </a:xfrm>
          <a:prstGeom prst="rect">
            <a:avLst/>
          </a:prstGeom>
          <a:noFill/>
        </p:spPr>
        <p:txBody>
          <a:bodyPr wrap="none" rtlCol="0">
            <a:spAutoFit/>
          </a:bodyPr>
          <a:lstStyle/>
          <a:p>
            <a:r>
              <a:rPr lang="zh-CN" altLang="en-US" dirty="0" smtClean="0">
                <a:solidFill>
                  <a:srgbClr val="C00000"/>
                </a:solidFill>
              </a:rPr>
              <a:t>第</a:t>
            </a:r>
            <a:r>
              <a:rPr lang="en-US" altLang="zh-CN" dirty="0" smtClean="0">
                <a:solidFill>
                  <a:srgbClr val="C00000"/>
                </a:solidFill>
              </a:rPr>
              <a:t>5</a:t>
            </a:r>
            <a:r>
              <a:rPr lang="zh-CN" altLang="en-US" dirty="0" smtClean="0">
                <a:solidFill>
                  <a:srgbClr val="C00000"/>
                </a:solidFill>
              </a:rPr>
              <a:t>步</a:t>
            </a:r>
            <a:endParaRPr lang="zh-CN" altLang="en-US" dirty="0">
              <a:solidFill>
                <a:srgbClr val="C0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p:txBody>
          <a:bodyPr/>
          <a:p>
            <a:pPr marL="0" indent="0">
              <a:buNone/>
            </a:pPr>
            <a:r>
              <a:rPr lang="zh-CN" altLang="en-US" b="1"/>
              <a:t>填写教师主页个人介绍</a:t>
            </a:r>
            <a:r>
              <a:rPr lang="zh-CN" altLang="en-US" b="1">
                <a:solidFill>
                  <a:srgbClr val="FF0000"/>
                </a:solidFill>
              </a:rPr>
              <a:t>【不填写完整是无法加入课程团队】</a:t>
            </a:r>
            <a:endParaRPr lang="zh-CN" altLang="en-US" b="1">
              <a:solidFill>
                <a:srgbClr val="FF0000"/>
              </a:solidFill>
            </a:endParaRPr>
          </a:p>
        </p:txBody>
      </p:sp>
      <p:sp>
        <p:nvSpPr>
          <p:cNvPr id="8" name="标题 7"/>
          <p:cNvSpPr>
            <a:spLocks noGrp="1"/>
          </p:cNvSpPr>
          <p:nvPr>
            <p:ph type="title"/>
          </p:nvPr>
        </p:nvSpPr>
        <p:spPr/>
        <p:txBody>
          <a:bodyPr/>
          <a:p>
            <a:r>
              <a:rPr lang="zh-CN" altLang="en-US"/>
              <a:t>账号登录、认证</a:t>
            </a:r>
            <a:endParaRPr lang="zh-CN" altLang="en-US"/>
          </a:p>
        </p:txBody>
      </p:sp>
      <p:pic>
        <p:nvPicPr>
          <p:cNvPr id="5" name="图片 4"/>
          <p:cNvPicPr>
            <a:picLocks noChangeAspect="1"/>
          </p:cNvPicPr>
          <p:nvPr>
            <p:custDataLst>
              <p:tags r:id="rId1"/>
            </p:custDataLst>
          </p:nvPr>
        </p:nvPicPr>
        <p:blipFill>
          <a:blip r:embed="rId2"/>
          <a:stretch>
            <a:fillRect/>
          </a:stretch>
        </p:blipFill>
        <p:spPr>
          <a:xfrm>
            <a:off x="1116965" y="1799590"/>
            <a:ext cx="9149080" cy="48412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ym typeface="+mn-ea"/>
              </a:rPr>
              <a:t>课程建设流程</a:t>
            </a:r>
            <a:endParaRPr lang="zh-CN" altLang="en-US"/>
          </a:p>
        </p:txBody>
      </p:sp>
      <p:sp>
        <p:nvSpPr>
          <p:cNvPr id="5" name="内容占位符 4"/>
          <p:cNvSpPr>
            <a:spLocks noGrp="1"/>
          </p:cNvSpPr>
          <p:nvPr>
            <p:ph sz="half" idx="2"/>
          </p:nvPr>
        </p:nvSpPr>
        <p:spPr/>
        <p:txBody>
          <a:bodyPr/>
          <a:p>
            <a:pPr marL="0" indent="0" algn="ctr">
              <a:lnSpc>
                <a:spcPct val="120000"/>
              </a:lnSpc>
              <a:buNone/>
            </a:pPr>
            <a:r>
              <a:rPr lang="zh-CN" altLang="en-US" dirty="0" smtClean="0">
                <a:latin typeface="微软雅黑" panose="020B0503020204020204" charset="-122"/>
                <a:ea typeface="微软雅黑" panose="020B0503020204020204" charset="-122"/>
                <a:sym typeface="+mn-ea"/>
              </a:rPr>
              <a:t>先联系高校管理员</a:t>
            </a:r>
            <a:endParaRPr lang="zh-CN" altLang="en-US" dirty="0" smtClean="0">
              <a:solidFill>
                <a:schemeClr val="bg1"/>
              </a:solidFill>
              <a:latin typeface="微软雅黑" panose="020B0503020204020204" charset="-122"/>
              <a:ea typeface="微软雅黑" panose="020B0503020204020204" charset="-122"/>
            </a:endParaRPr>
          </a:p>
          <a:p>
            <a:pPr marL="0" indent="0" algn="ctr">
              <a:lnSpc>
                <a:spcPct val="120000"/>
              </a:lnSpc>
              <a:buNone/>
            </a:pPr>
            <a:r>
              <a:rPr lang="zh-CN" altLang="en-US" dirty="0" smtClean="0">
                <a:latin typeface="微软雅黑" panose="020B0503020204020204" charset="-122"/>
                <a:ea typeface="微软雅黑" panose="020B0503020204020204" charset="-122"/>
                <a:sym typeface="+mn-ea"/>
              </a:rPr>
              <a:t>创建课程和学期</a:t>
            </a:r>
            <a:endParaRPr lang="zh-CN" altLang="en-US" dirty="0" smtClean="0">
              <a:solidFill>
                <a:schemeClr val="bg1"/>
              </a:solidFill>
              <a:latin typeface="微软雅黑" panose="020B0503020204020204" charset="-122"/>
              <a:ea typeface="微软雅黑" panose="020B0503020204020204" charset="-122"/>
            </a:endParaRPr>
          </a:p>
          <a:p>
            <a:pPr marL="0" indent="0">
              <a:buNone/>
            </a:pPr>
            <a:endParaRPr lang="zh-CN" altLang="en-US"/>
          </a:p>
        </p:txBody>
      </p:sp>
      <p:sp>
        <p:nvSpPr>
          <p:cNvPr id="6" name="内容占位符 5"/>
          <p:cNvSpPr>
            <a:spLocks noGrp="1"/>
          </p:cNvSpPr>
          <p:nvPr>
            <p:ph sz="half" idx="13"/>
          </p:nvPr>
        </p:nvSpPr>
        <p:spPr>
          <a:xfrm>
            <a:off x="3020060" y="4474845"/>
            <a:ext cx="3341370" cy="2265680"/>
          </a:xfrm>
        </p:spPr>
        <p:txBody>
          <a:bodyPr>
            <a:normAutofit lnSpcReduction="20000"/>
          </a:bodyPr>
          <a:p>
            <a:pPr marL="0" indent="0" algn="ctr">
              <a:lnSpc>
                <a:spcPct val="120000"/>
              </a:lnSpc>
              <a:buNone/>
            </a:pPr>
            <a:r>
              <a:rPr lang="zh-CN" altLang="en-US" b="1" dirty="0" smtClean="0">
                <a:latin typeface="微软雅黑" panose="020B0503020204020204" charset="-122"/>
                <a:ea typeface="微软雅黑" panose="020B0503020204020204" charset="-122"/>
                <a:sym typeface="+mn-ea"/>
              </a:rPr>
              <a:t>课程负责人</a:t>
            </a:r>
            <a:endParaRPr lang="zh-CN" altLang="en-US" dirty="0" smtClean="0">
              <a:solidFill>
                <a:schemeClr val="bg1"/>
              </a:solidFill>
              <a:latin typeface="微软雅黑" panose="020B0503020204020204" charset="-122"/>
              <a:ea typeface="微软雅黑" panose="020B0503020204020204" charset="-122"/>
            </a:endParaRPr>
          </a:p>
          <a:p>
            <a:pPr marL="0" indent="0" algn="ctr">
              <a:lnSpc>
                <a:spcPct val="120000"/>
              </a:lnSpc>
              <a:buNone/>
            </a:pPr>
            <a:r>
              <a:rPr lang="zh-CN" altLang="en-US" dirty="0" smtClean="0">
                <a:latin typeface="微软雅黑" panose="020B0503020204020204" charset="-122"/>
                <a:ea typeface="微软雅黑" panose="020B0503020204020204" charset="-122"/>
                <a:sym typeface="+mn-ea"/>
              </a:rPr>
              <a:t>添加课程团队成员</a:t>
            </a:r>
            <a:endParaRPr lang="zh-CN" altLang="en-US" dirty="0" smtClean="0">
              <a:solidFill>
                <a:schemeClr val="bg1"/>
              </a:solidFill>
              <a:latin typeface="微软雅黑" panose="020B0503020204020204" charset="-122"/>
              <a:ea typeface="微软雅黑" panose="020B0503020204020204" charset="-122"/>
            </a:endParaRPr>
          </a:p>
          <a:p>
            <a:pPr marL="0" indent="0" algn="ctr">
              <a:buNone/>
            </a:pPr>
            <a:r>
              <a:rPr lang="zh-CN" altLang="en-US"/>
              <a:t>发布课程介绍页</a:t>
            </a:r>
            <a:endParaRPr lang="zh-CN" altLang="en-US"/>
          </a:p>
          <a:p>
            <a:pPr marL="0" indent="0" algn="ctr">
              <a:buNone/>
            </a:pPr>
            <a:r>
              <a:rPr lang="zh-CN" altLang="en-US"/>
              <a:t>设置成绩占比、题目分值</a:t>
            </a:r>
            <a:endParaRPr lang="zh-CN" altLang="en-US"/>
          </a:p>
        </p:txBody>
      </p:sp>
      <p:sp>
        <p:nvSpPr>
          <p:cNvPr id="7" name="内容占位符 6"/>
          <p:cNvSpPr>
            <a:spLocks noGrp="1"/>
          </p:cNvSpPr>
          <p:nvPr>
            <p:ph sz="half" idx="14"/>
          </p:nvPr>
        </p:nvSpPr>
        <p:spPr/>
        <p:txBody>
          <a:bodyPr/>
          <a:p>
            <a:pPr marL="0" indent="0" algn="ctr">
              <a:lnSpc>
                <a:spcPct val="120000"/>
              </a:lnSpc>
              <a:buNone/>
            </a:pPr>
            <a:r>
              <a:rPr lang="zh-CN" altLang="en-US" dirty="0">
                <a:latin typeface="微软雅黑" panose="020B0503020204020204" charset="-122"/>
                <a:ea typeface="微软雅黑" panose="020B0503020204020204" charset="-122"/>
                <a:sym typeface="+mn-ea"/>
              </a:rPr>
              <a:t>课程团队共同</a:t>
            </a:r>
            <a:endParaRPr lang="zh-CN" altLang="en-US" dirty="0">
              <a:solidFill>
                <a:schemeClr val="bg1"/>
              </a:solidFill>
              <a:latin typeface="微软雅黑" panose="020B0503020204020204" charset="-122"/>
              <a:ea typeface="微软雅黑" panose="020B0503020204020204" charset="-122"/>
              <a:sym typeface="+mn-ea"/>
            </a:endParaRPr>
          </a:p>
          <a:p>
            <a:pPr marL="0" indent="0" algn="ctr">
              <a:lnSpc>
                <a:spcPct val="120000"/>
              </a:lnSpc>
              <a:buNone/>
            </a:pPr>
            <a:r>
              <a:rPr lang="zh-CN" altLang="en-US" dirty="0">
                <a:latin typeface="微软雅黑" panose="020B0503020204020204" charset="-122"/>
                <a:ea typeface="微软雅黑" panose="020B0503020204020204" charset="-122"/>
                <a:sym typeface="+mn-ea"/>
              </a:rPr>
              <a:t>搭建课程学习资源</a:t>
            </a:r>
            <a:endParaRPr lang="zh-CN" altLang="en-US" dirty="0">
              <a:solidFill>
                <a:schemeClr val="bg1"/>
              </a:solidFill>
              <a:latin typeface="微软雅黑" panose="020B0503020204020204" charset="-122"/>
              <a:ea typeface="微软雅黑" panose="020B0503020204020204" charset="-122"/>
              <a:sym typeface="+mn-ea"/>
            </a:endParaRPr>
          </a:p>
          <a:p>
            <a:pPr marL="0" indent="0" algn="ctr">
              <a:buNone/>
            </a:pPr>
            <a:endParaRPr lang="zh-CN" altLang="en-US"/>
          </a:p>
        </p:txBody>
      </p:sp>
      <p:sp>
        <p:nvSpPr>
          <p:cNvPr id="8" name="内容占位符 7"/>
          <p:cNvSpPr>
            <a:spLocks noGrp="1"/>
          </p:cNvSpPr>
          <p:nvPr>
            <p:ph sz="half" idx="15"/>
          </p:nvPr>
        </p:nvSpPr>
        <p:spPr/>
        <p:txBody>
          <a:bodyPr/>
          <a:p>
            <a:pPr marL="0" indent="0" algn="ctr">
              <a:lnSpc>
                <a:spcPct val="120000"/>
              </a:lnSpc>
              <a:buNone/>
            </a:pPr>
            <a:r>
              <a:rPr lang="zh-CN" altLang="en-US" dirty="0">
                <a:latin typeface="微软雅黑" panose="020B0503020204020204" charset="-122"/>
                <a:ea typeface="微软雅黑" panose="020B0503020204020204" charset="-122"/>
                <a:sym typeface="+mn-ea"/>
              </a:rPr>
              <a:t>设置资源公布时间</a:t>
            </a:r>
            <a:endParaRPr lang="zh-CN" altLang="en-US" dirty="0">
              <a:solidFill>
                <a:schemeClr val="bg1"/>
              </a:solidFill>
              <a:latin typeface="微软雅黑" panose="020B0503020204020204" charset="-122"/>
              <a:ea typeface="微软雅黑" panose="020B0503020204020204" charset="-122"/>
              <a:sym typeface="+mn-ea"/>
            </a:endParaRPr>
          </a:p>
          <a:p>
            <a:pPr marL="0" indent="0" algn="ctr">
              <a:lnSpc>
                <a:spcPct val="120000"/>
              </a:lnSpc>
              <a:buNone/>
            </a:pPr>
            <a:r>
              <a:rPr lang="zh-CN" altLang="en-US" dirty="0">
                <a:latin typeface="微软雅黑" panose="020B0503020204020204" charset="-122"/>
                <a:ea typeface="微软雅黑" panose="020B0503020204020204" charset="-122"/>
                <a:sym typeface="+mn-ea"/>
              </a:rPr>
              <a:t>学生加入课程学习</a:t>
            </a:r>
            <a:endParaRPr lang="zh-CN" altLang="en-US" dirty="0">
              <a:solidFill>
                <a:schemeClr val="bg1"/>
              </a:solidFill>
              <a:latin typeface="微软雅黑" panose="020B0503020204020204" charset="-122"/>
              <a:ea typeface="微软雅黑" panose="020B0503020204020204" charset="-122"/>
              <a:sym typeface="+mn-ea"/>
            </a:endParaRPr>
          </a:p>
          <a:p>
            <a:pPr marL="0" indent="0" algn="ctr">
              <a:buNone/>
            </a:pP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p>
            <a:r>
              <a:rPr lang="zh-CN" altLang="en-US">
                <a:solidFill>
                  <a:schemeClr val="bg1"/>
                </a:solidFill>
              </a:rPr>
              <a:t>申请建课</a:t>
            </a:r>
            <a:endParaRPr lang="zh-CN" altLang="en-US">
              <a:solidFill>
                <a:schemeClr val="bg1"/>
              </a:solidFill>
            </a:endParaRPr>
          </a:p>
        </p:txBody>
      </p:sp>
      <p:sp>
        <p:nvSpPr>
          <p:cNvPr id="10" name="ïšḻïďê-Rectangle 5"/>
          <p:cNvSpPr/>
          <p:nvPr/>
        </p:nvSpPr>
        <p:spPr>
          <a:xfrm>
            <a:off x="653470" y="3591530"/>
            <a:ext cx="7534785" cy="2844273"/>
          </a:xfrm>
          <a:prstGeom prst="rect">
            <a:avLst/>
          </a:prstGeom>
          <a:noFill/>
          <a:ln w="19050">
            <a:solidFill>
              <a:srgbClr val="3296A8"/>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21878" tIns="60938" rIns="121878" bIns="60938" anchor="ctr"/>
          <a:lstStyle/>
          <a:p>
            <a:pPr algn="ctr"/>
          </a:p>
        </p:txBody>
      </p:sp>
      <p:sp>
        <p:nvSpPr>
          <p:cNvPr id="5" name="ïšḻïďê-Rectangle 3"/>
          <p:cNvSpPr/>
          <p:nvPr/>
        </p:nvSpPr>
        <p:spPr>
          <a:xfrm>
            <a:off x="3815354" y="1103451"/>
            <a:ext cx="7534727" cy="2255476"/>
          </a:xfrm>
          <a:prstGeom prst="rect">
            <a:avLst/>
          </a:prstGeom>
          <a:noFill/>
          <a:ln w="19050">
            <a:solidFill>
              <a:srgbClr val="3296A8"/>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lIns="121878" tIns="60938" rIns="121878" bIns="60938" anchor="ctr"/>
          <a:lstStyle/>
          <a:p>
            <a:pPr algn="ctr"/>
          </a:p>
        </p:txBody>
      </p:sp>
      <p:grpSp>
        <p:nvGrpSpPr>
          <p:cNvPr id="21" name="组合 20"/>
          <p:cNvGrpSpPr/>
          <p:nvPr/>
        </p:nvGrpSpPr>
        <p:grpSpPr>
          <a:xfrm>
            <a:off x="653386" y="1310198"/>
            <a:ext cx="4082397" cy="1841554"/>
            <a:chOff x="539354" y="1076620"/>
            <a:chExt cx="3114545" cy="1403240"/>
          </a:xfrm>
        </p:grpSpPr>
        <p:sp>
          <p:nvSpPr>
            <p:cNvPr id="4" name="ïšḻïďê-Rectangle 2"/>
            <p:cNvSpPr/>
            <p:nvPr/>
          </p:nvSpPr>
          <p:spPr>
            <a:xfrm>
              <a:off x="539354" y="1257581"/>
              <a:ext cx="2412467" cy="1041318"/>
            </a:xfrm>
            <a:prstGeom prst="rect">
              <a:avLst/>
            </a:prstGeom>
            <a:solidFill>
              <a:srgbClr val="3296A8"/>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p>
          </p:txBody>
        </p:sp>
        <p:sp>
          <p:nvSpPr>
            <p:cNvPr id="7" name="ïšḻïďê-Oval 6"/>
            <p:cNvSpPr/>
            <p:nvPr/>
          </p:nvSpPr>
          <p:spPr>
            <a:xfrm>
              <a:off x="2249744" y="1076620"/>
              <a:ext cx="1404155" cy="1403240"/>
            </a:xfrm>
            <a:prstGeom prst="ellipse">
              <a:avLst/>
            </a:prstGeom>
            <a:blipFill dpi="0" rotWithShape="1">
              <a:blip r:embed="rId1"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9" name="ïšḻïďê-文本框 10"/>
            <p:cNvSpPr txBox="1"/>
            <p:nvPr/>
          </p:nvSpPr>
          <p:spPr bwMode="auto">
            <a:xfrm>
              <a:off x="884636" y="1511913"/>
              <a:ext cx="990124" cy="416242"/>
            </a:xfrm>
            <a:prstGeom prst="rect">
              <a:avLst/>
            </a:prstGeom>
            <a:noFill/>
          </p:spPr>
          <p:txBody>
            <a:bodyPr wrap="none" lIns="143954" tIns="0" rIns="143954" bIns="0" anchor="b" anchorCtr="0">
              <a:noAutofit/>
            </a:bodyPr>
            <a:lstStyle/>
            <a:p>
              <a:pPr algn="ctr">
                <a:defRPr/>
              </a:pPr>
              <a:r>
                <a:rPr lang="zh-CN" altLang="en-US" sz="2700" b="1" dirty="0">
                  <a:solidFill>
                    <a:schemeClr val="bg1"/>
                  </a:solidFill>
                </a:rPr>
                <a:t>创建课程</a:t>
              </a:r>
              <a:endParaRPr lang="zh-CN" altLang="en-US" sz="2700" b="1" dirty="0">
                <a:solidFill>
                  <a:schemeClr val="bg1"/>
                </a:solidFill>
              </a:endParaRPr>
            </a:p>
          </p:txBody>
        </p:sp>
      </p:grpSp>
      <p:sp>
        <p:nvSpPr>
          <p:cNvPr id="15" name="ïšḻïďê-文本框 16"/>
          <p:cNvSpPr txBox="1"/>
          <p:nvPr/>
        </p:nvSpPr>
        <p:spPr bwMode="auto">
          <a:xfrm>
            <a:off x="5102696" y="1547613"/>
            <a:ext cx="6053451" cy="1366724"/>
          </a:xfrm>
          <a:prstGeom prst="rect">
            <a:avLst/>
          </a:prstGeom>
          <a:noFill/>
        </p:spPr>
        <p:txBody>
          <a:bodyPr wrap="none" lIns="191934" tIns="0" rIns="191934" bIns="0" anchor="b" anchorCtr="0">
            <a:noAutofit/>
          </a:bodyPr>
          <a:lstStyle/>
          <a:p>
            <a:pPr marL="457200" indent="-457200" algn="l">
              <a:lnSpc>
                <a:spcPct val="250000"/>
              </a:lnSpc>
              <a:buAutoNum type="arabicPeriod"/>
              <a:defRPr/>
            </a:pPr>
            <a:r>
              <a:rPr lang="en-US" altLang="zh-CN" b="1" dirty="0">
                <a:solidFill>
                  <a:schemeClr val="bg1"/>
                </a:solidFill>
                <a:latin typeface="微软雅黑" panose="020B0503020204020204" charset="-122"/>
                <a:ea typeface="微软雅黑" panose="020B0503020204020204" charset="-122"/>
                <a:cs typeface="微软雅黑" panose="020B0503020204020204" charset="-122"/>
              </a:rPr>
              <a:t>SPOC</a:t>
            </a:r>
            <a:r>
              <a:rPr lang="zh-CN" altLang="en-US" b="1" dirty="0">
                <a:solidFill>
                  <a:schemeClr val="bg1"/>
                </a:solidFill>
                <a:latin typeface="微软雅黑" panose="020B0503020204020204" charset="-122"/>
                <a:ea typeface="微软雅黑" panose="020B0503020204020204" charset="-122"/>
                <a:cs typeface="微软雅黑" panose="020B0503020204020204" charset="-122"/>
              </a:rPr>
              <a:t>课程联高校管理员进行开课结课</a:t>
            </a:r>
            <a:endParaRPr lang="en-US" altLang="zh-CN" b="1" dirty="0">
              <a:solidFill>
                <a:schemeClr val="bg1"/>
              </a:solidFill>
              <a:latin typeface="微软雅黑" panose="020B0503020204020204" charset="-122"/>
              <a:ea typeface="微软雅黑" panose="020B0503020204020204" charset="-122"/>
              <a:cs typeface="微软雅黑" panose="020B0503020204020204" charset="-122"/>
            </a:endParaRPr>
          </a:p>
          <a:p>
            <a:pPr marL="457200" indent="-457200" algn="l">
              <a:lnSpc>
                <a:spcPct val="250000"/>
              </a:lnSpc>
              <a:buAutoNum type="arabicPeriod"/>
              <a:defRPr/>
            </a:pPr>
            <a:r>
              <a:rPr lang="zh-CN" altLang="en-US" b="1" dirty="0">
                <a:solidFill>
                  <a:schemeClr val="bg1"/>
                </a:solidFill>
                <a:latin typeface="微软雅黑" panose="020B0503020204020204" charset="-122"/>
                <a:ea typeface="微软雅黑" panose="020B0503020204020204" charset="-122"/>
                <a:cs typeface="微软雅黑" panose="020B0503020204020204" charset="-122"/>
              </a:rPr>
              <a:t>在线开放课程联系省课程中心管理员</a:t>
            </a:r>
            <a:r>
              <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mn-ea"/>
              </a:rPr>
              <a:t>进行开课结课</a:t>
            </a:r>
            <a:endParaRPr lang="zh-CN" altLang="en-US" b="1"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grpSp>
        <p:nvGrpSpPr>
          <p:cNvPr id="22" name="组合 21"/>
          <p:cNvGrpSpPr/>
          <p:nvPr/>
        </p:nvGrpSpPr>
        <p:grpSpPr>
          <a:xfrm>
            <a:off x="7319912" y="3977012"/>
            <a:ext cx="4222845" cy="1870397"/>
            <a:chOff x="5490104" y="2982769"/>
            <a:chExt cx="3168132" cy="1403240"/>
          </a:xfrm>
        </p:grpSpPr>
        <p:sp>
          <p:nvSpPr>
            <p:cNvPr id="8" name="ïšḻïďê-Rectangle 4"/>
            <p:cNvSpPr/>
            <p:nvPr/>
          </p:nvSpPr>
          <p:spPr>
            <a:xfrm>
              <a:off x="6245250" y="3184982"/>
              <a:ext cx="2412467" cy="1041318"/>
            </a:xfrm>
            <a:prstGeom prst="rect">
              <a:avLst/>
            </a:prstGeom>
            <a:solidFill>
              <a:srgbClr val="3296A8"/>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p>
          </p:txBody>
        </p:sp>
        <p:sp>
          <p:nvSpPr>
            <p:cNvPr id="9" name="ïšḻïďê-Oval 7"/>
            <p:cNvSpPr/>
            <p:nvPr/>
          </p:nvSpPr>
          <p:spPr>
            <a:xfrm>
              <a:off x="5490104" y="2982769"/>
              <a:ext cx="1404155" cy="1403240"/>
            </a:xfrm>
            <a:prstGeom prst="ellipse">
              <a:avLst/>
            </a:prstGeom>
            <a:blipFill dpi="0" rotWithShape="1">
              <a:blip r:embed="rId2"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7" name="ïšḻïďê-文本框 13"/>
            <p:cNvSpPr txBox="1"/>
            <p:nvPr/>
          </p:nvSpPr>
          <p:spPr bwMode="auto">
            <a:xfrm>
              <a:off x="6924288" y="3329859"/>
              <a:ext cx="1733948" cy="709441"/>
            </a:xfrm>
            <a:prstGeom prst="rect">
              <a:avLst/>
            </a:prstGeom>
            <a:noFill/>
          </p:spPr>
          <p:txBody>
            <a:bodyPr wrap="none" lIns="143954" tIns="0" rIns="143954" bIns="0" anchor="b" anchorCtr="0">
              <a:noAutofit/>
            </a:bodyPr>
            <a:lstStyle/>
            <a:p>
              <a:pPr algn="ctr">
                <a:defRPr/>
              </a:pPr>
              <a:r>
                <a:rPr lang="zh-CN" altLang="en-US" sz="2700" b="1" dirty="0">
                  <a:solidFill>
                    <a:schemeClr val="bg1"/>
                  </a:solidFill>
                  <a:latin typeface="+mn-ea"/>
                </a:rPr>
                <a:t>课程负责人</a:t>
              </a:r>
              <a:endParaRPr lang="en-US" altLang="zh-CN" sz="2700" b="1" dirty="0">
                <a:solidFill>
                  <a:schemeClr val="bg1"/>
                </a:solidFill>
                <a:latin typeface="+mn-ea"/>
              </a:endParaRPr>
            </a:p>
            <a:p>
              <a:pPr algn="ctr">
                <a:defRPr/>
              </a:pPr>
              <a:r>
                <a:rPr lang="zh-CN" altLang="en-US" sz="2700" b="1" dirty="0">
                  <a:solidFill>
                    <a:srgbClr val="FF0000"/>
                  </a:solidFill>
                  <a:latin typeface="+mn-ea"/>
                </a:rPr>
                <a:t>操作权限</a:t>
              </a:r>
              <a:endParaRPr lang="zh-CN" altLang="en-US" sz="2700" b="1" dirty="0">
                <a:solidFill>
                  <a:srgbClr val="FF0000"/>
                </a:solidFill>
                <a:latin typeface="+mn-ea"/>
              </a:endParaRPr>
            </a:p>
          </p:txBody>
        </p:sp>
      </p:grpSp>
      <p:sp>
        <p:nvSpPr>
          <p:cNvPr id="24" name="ïšḻïďê-文本框 16"/>
          <p:cNvSpPr txBox="1"/>
          <p:nvPr/>
        </p:nvSpPr>
        <p:spPr bwMode="auto">
          <a:xfrm>
            <a:off x="1308034" y="3875322"/>
            <a:ext cx="5907581" cy="2276688"/>
          </a:xfrm>
          <a:prstGeom prst="rect">
            <a:avLst/>
          </a:prstGeom>
          <a:noFill/>
        </p:spPr>
        <p:txBody>
          <a:bodyPr wrap="none" lIns="191934" tIns="0" rIns="191934" bIns="0" anchor="b" anchorCtr="0">
            <a:noAutofit/>
          </a:bodyPr>
          <a:lstStyle/>
          <a:p>
            <a:pPr marL="457200" indent="-457200" algn="l">
              <a:lnSpc>
                <a:spcPts val="4800"/>
              </a:lnSpc>
              <a:buAutoNum type="arabicPeriod"/>
              <a:defRPr/>
            </a:pPr>
            <a:endParaRPr lang="en-US" altLang="zh-CN" sz="2100" b="1" dirty="0">
              <a:solidFill>
                <a:schemeClr val="bg1"/>
              </a:solidFill>
              <a:latin typeface="+mn-ea"/>
            </a:endParaRPr>
          </a:p>
          <a:p>
            <a:pPr marL="457200" indent="-457200" algn="l">
              <a:lnSpc>
                <a:spcPts val="4800"/>
              </a:lnSpc>
              <a:buAutoNum type="arabicPeriod"/>
              <a:defRPr/>
            </a:pPr>
            <a:endParaRPr lang="en-US" altLang="zh-CN" sz="2100" b="1" dirty="0">
              <a:solidFill>
                <a:schemeClr val="bg1"/>
              </a:solidFill>
              <a:latin typeface="+mn-ea"/>
            </a:endParaRPr>
          </a:p>
          <a:p>
            <a:pPr marL="457200" indent="-457200" algn="l">
              <a:lnSpc>
                <a:spcPts val="4800"/>
              </a:lnSpc>
              <a:buAutoNum type="arabicPeriod"/>
              <a:defRPr/>
            </a:pPr>
            <a:r>
              <a:rPr lang="zh-CN" altLang="en-US" b="1" dirty="0">
                <a:solidFill>
                  <a:schemeClr val="bg1"/>
                </a:solidFill>
                <a:latin typeface="微软雅黑" panose="020B0503020204020204" charset="-122"/>
                <a:ea typeface="微软雅黑" panose="020B0503020204020204" charset="-122"/>
              </a:rPr>
              <a:t>添加团队成员</a:t>
            </a:r>
            <a:endParaRPr lang="en-US" altLang="zh-CN" b="1" dirty="0">
              <a:solidFill>
                <a:schemeClr val="bg1"/>
              </a:solidFill>
              <a:latin typeface="微软雅黑" panose="020B0503020204020204" charset="-122"/>
              <a:ea typeface="微软雅黑" panose="020B0503020204020204" charset="-122"/>
            </a:endParaRPr>
          </a:p>
          <a:p>
            <a:pPr marL="457200" indent="-457200" algn="l">
              <a:lnSpc>
                <a:spcPts val="4800"/>
              </a:lnSpc>
              <a:buAutoNum type="arabicPeriod"/>
              <a:defRPr/>
            </a:pPr>
            <a:r>
              <a:rPr lang="zh-CN" altLang="en-US" b="1" dirty="0">
                <a:solidFill>
                  <a:schemeClr val="bg1"/>
                </a:solidFill>
                <a:latin typeface="微软雅黑" panose="020B0503020204020204" charset="-122"/>
                <a:ea typeface="微软雅黑" panose="020B0503020204020204" charset="-122"/>
                <a:sym typeface="+mn-ea"/>
              </a:rPr>
              <a:t>发布课程介绍页和总分设置</a:t>
            </a:r>
            <a:endParaRPr lang="en-US" altLang="zh-CN" b="1" dirty="0">
              <a:solidFill>
                <a:schemeClr val="bg1"/>
              </a:solidFill>
              <a:latin typeface="微软雅黑" panose="020B0503020204020204" charset="-122"/>
              <a:ea typeface="微软雅黑" panose="020B0503020204020204" charset="-122"/>
            </a:endParaRPr>
          </a:p>
          <a:p>
            <a:pPr marL="457200" indent="-457200" algn="l">
              <a:lnSpc>
                <a:spcPts val="4800"/>
              </a:lnSpc>
              <a:buAutoNum type="arabicPeriod"/>
              <a:defRPr/>
            </a:pPr>
            <a:r>
              <a:rPr lang="zh-CN" altLang="en-US" b="1" dirty="0">
                <a:solidFill>
                  <a:schemeClr val="bg1"/>
                </a:solidFill>
                <a:latin typeface="微软雅黑" panose="020B0503020204020204" charset="-122"/>
                <a:ea typeface="微软雅黑" panose="020B0503020204020204" charset="-122"/>
              </a:rPr>
              <a:t>学期末提交成绩审核</a:t>
            </a:r>
            <a:r>
              <a:rPr lang="zh-CN" altLang="en-US" b="1" dirty="0">
                <a:solidFill>
                  <a:srgbClr val="FF0000"/>
                </a:solidFill>
                <a:latin typeface="微软雅黑" panose="020B0503020204020204" charset="-122"/>
                <a:ea typeface="微软雅黑" panose="020B0503020204020204" charset="-122"/>
              </a:rPr>
              <a:t>【开放课程权限】</a:t>
            </a:r>
            <a:endParaRPr lang="zh-CN" altLang="en-US" b="1" dirty="0">
              <a:solidFill>
                <a:schemeClr val="bg1"/>
              </a:solidFill>
              <a:latin typeface="微软雅黑" panose="020B0503020204020204" charset="-122"/>
              <a:ea typeface="微软雅黑" panose="020B0503020204020204" charset="-122"/>
            </a:endParaRPr>
          </a:p>
          <a:p>
            <a:pPr marL="457200" indent="-457200" algn="l">
              <a:lnSpc>
                <a:spcPts val="4800"/>
              </a:lnSpc>
              <a:buAutoNum type="arabicPeriod"/>
              <a:defRPr/>
            </a:pPr>
            <a:r>
              <a:rPr lang="zh-CN" altLang="en-US" b="1" dirty="0">
                <a:solidFill>
                  <a:schemeClr val="bg1"/>
                </a:solidFill>
                <a:latin typeface="微软雅黑" panose="020B0503020204020204" charset="-122"/>
                <a:ea typeface="微软雅黑" panose="020B0503020204020204" charset="-122"/>
              </a:rPr>
              <a:t>确认成绩无误结束课程</a:t>
            </a:r>
            <a:endParaRPr lang="zh-CN" altLang="en-US"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4" presetClass="entr" presetSubtype="16" fill="hold" grpId="0" nodeType="withEffect">
                                  <p:stCondLst>
                                    <p:cond delay="0"/>
                                  </p:stCondLst>
                                  <p:childTnLst>
                                    <p:set>
                                      <p:cBhvr>
                                        <p:cTn id="13" dur="1000" fill="hold">
                                          <p:stCondLst>
                                            <p:cond delay="0"/>
                                          </p:stCondLst>
                                        </p:cTn>
                                        <p:tgtEl>
                                          <p:spTgt spid="15"/>
                                        </p:tgtEl>
                                        <p:attrNameLst>
                                          <p:attrName>style.visibility</p:attrName>
                                        </p:attrNameLst>
                                      </p:cBhvr>
                                      <p:to>
                                        <p:strVal val="visible"/>
                                      </p:to>
                                    </p:set>
                                    <p:animEffect transition="in" filter="box(in)">
                                      <p:cBhvr>
                                        <p:cTn id="14" dur="1000"/>
                                        <p:tgtEl>
                                          <p:spTgt spid="15"/>
                                        </p:tgtEl>
                                      </p:cBhvr>
                                    </p:animEffect>
                                  </p:childTnLst>
                                </p:cTn>
                              </p:par>
                              <p:par>
                                <p:cTn id="15" presetID="2" presetClass="entr" presetSubtype="2"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1+#ppt_w/2"/>
                                          </p:val>
                                        </p:tav>
                                        <p:tav tm="100000">
                                          <p:val>
                                            <p:strVal val="#ppt_x"/>
                                          </p:val>
                                        </p:tav>
                                      </p:tavLst>
                                    </p:anim>
                                    <p:anim calcmode="lin" valueType="num">
                                      <p:cBhvr additive="base">
                                        <p:cTn id="18" dur="500" fill="hold"/>
                                        <p:tgtEl>
                                          <p:spTgt spid="22"/>
                                        </p:tgtEl>
                                        <p:attrNameLst>
                                          <p:attrName>ppt_y</p:attrName>
                                        </p:attrNameLst>
                                      </p:cBhvr>
                                      <p:tavLst>
                                        <p:tav tm="0">
                                          <p:val>
                                            <p:strVal val="#ppt_y"/>
                                          </p:val>
                                        </p:tav>
                                        <p:tav tm="100000">
                                          <p:val>
                                            <p:strVal val="#ppt_y"/>
                                          </p:val>
                                        </p:tav>
                                      </p:tavLst>
                                    </p:anim>
                                  </p:childTnLst>
                                </p:cTn>
                              </p:par>
                              <p:par>
                                <p:cTn id="19" presetID="2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right)">
                                      <p:cBhvr>
                                        <p:cTn id="21" dur="500"/>
                                        <p:tgtEl>
                                          <p:spTgt spid="10"/>
                                        </p:tgtEl>
                                      </p:cBhvr>
                                    </p:animEffect>
                                  </p:childTnLst>
                                </p:cTn>
                              </p:par>
                              <p:par>
                                <p:cTn id="22" presetID="4" presetClass="entr" presetSubtype="16" fill="hold" grpId="0" nodeType="withEffect">
                                  <p:stCondLst>
                                    <p:cond delay="0"/>
                                  </p:stCondLst>
                                  <p:childTnLst>
                                    <p:set>
                                      <p:cBhvr>
                                        <p:cTn id="23" dur="1000" fill="hold">
                                          <p:stCondLst>
                                            <p:cond delay="0"/>
                                          </p:stCondLst>
                                        </p:cTn>
                                        <p:tgtEl>
                                          <p:spTgt spid="24"/>
                                        </p:tgtEl>
                                        <p:attrNameLst>
                                          <p:attrName>style.visibility</p:attrName>
                                        </p:attrNameLst>
                                      </p:cBhvr>
                                      <p:to>
                                        <p:strVal val="visible"/>
                                      </p:to>
                                    </p:set>
                                    <p:animEffect transition="in" filter="box(in)">
                                      <p:cBhvr>
                                        <p:cTn id="24"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5" grpId="0" bldLvl="0" animBg="1"/>
      <p:bldP spid="15"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a:xfrm>
            <a:off x="288290" y="1160145"/>
            <a:ext cx="3048000" cy="4759325"/>
          </a:xfrm>
        </p:spPr>
        <p:txBody>
          <a:bodyPr>
            <a:normAutofit/>
          </a:bodyPr>
          <a:p>
            <a:pPr>
              <a:lnSpc>
                <a:spcPct val="150000"/>
              </a:lnSpc>
              <a:buFont typeface="Wingdings" panose="05000000000000000000" charset="0"/>
              <a:buChar char="Ø"/>
            </a:pPr>
            <a:r>
              <a:rPr lang="zh-CN" altLang="en-US" dirty="0" smtClean="0">
                <a:latin typeface="微软雅黑" panose="020B0503020204020204" charset="-122"/>
                <a:ea typeface="微软雅黑" panose="020B0503020204020204" charset="-122"/>
                <a:sym typeface="+mn-ea"/>
              </a:rPr>
              <a:t>教师登录中国大学</a:t>
            </a:r>
            <a:r>
              <a:rPr lang="en-US" altLang="zh-CN" dirty="0" smtClean="0">
                <a:latin typeface="微软雅黑" panose="020B0503020204020204" charset="-122"/>
                <a:ea typeface="微软雅黑" panose="020B0503020204020204" charset="-122"/>
                <a:sym typeface="+mn-ea"/>
              </a:rPr>
              <a:t>mooc</a:t>
            </a:r>
            <a:r>
              <a:rPr lang="zh-CN" altLang="en-US" dirty="0" smtClean="0">
                <a:latin typeface="微软雅黑" panose="020B0503020204020204" charset="-122"/>
                <a:ea typeface="微软雅黑" panose="020B0503020204020204" charset="-122"/>
                <a:sym typeface="+mn-ea"/>
              </a:rPr>
              <a:t>账号</a:t>
            </a:r>
            <a:r>
              <a:rPr lang="en-US" altLang="zh-CN" dirty="0" smtClean="0">
                <a:latin typeface="微软雅黑" panose="020B0503020204020204" charset="-122"/>
                <a:ea typeface="微软雅黑" panose="020B0503020204020204" charset="-122"/>
                <a:sym typeface="+mn-ea"/>
              </a:rPr>
              <a:t> </a:t>
            </a:r>
            <a:endParaRPr lang="en-US" altLang="zh-CN" dirty="0" smtClean="0">
              <a:latin typeface="微软雅黑" panose="020B0503020204020204" charset="-122"/>
              <a:ea typeface="微软雅黑" panose="020B0503020204020204" charset="-122"/>
              <a:sym typeface="+mn-ea"/>
            </a:endParaRPr>
          </a:p>
          <a:p>
            <a:pPr>
              <a:lnSpc>
                <a:spcPct val="150000"/>
              </a:lnSpc>
              <a:buFont typeface="Wingdings" panose="05000000000000000000" charset="0"/>
              <a:buChar char="Ø"/>
            </a:pPr>
            <a:r>
              <a:rPr lang="zh-CN" altLang="en-US" dirty="0" smtClean="0">
                <a:latin typeface="微软雅黑" panose="020B0503020204020204" charset="-122"/>
                <a:ea typeface="微软雅黑" panose="020B0503020204020204" charset="-122"/>
                <a:sym typeface="+mn-ea"/>
              </a:rPr>
              <a:t>进入“课程管理后台”</a:t>
            </a:r>
            <a:endParaRPr lang="zh-CN" altLang="en-US" dirty="0" smtClean="0">
              <a:latin typeface="微软雅黑" panose="020B0503020204020204" charset="-122"/>
              <a:ea typeface="微软雅黑" panose="020B0503020204020204" charset="-122"/>
              <a:sym typeface="+mn-ea"/>
            </a:endParaRPr>
          </a:p>
          <a:p>
            <a:pPr>
              <a:lnSpc>
                <a:spcPct val="150000"/>
              </a:lnSpc>
              <a:buFont typeface="Wingdings" panose="05000000000000000000" charset="0"/>
              <a:buChar char="Ø"/>
            </a:pPr>
            <a:r>
              <a:rPr lang="zh-CN" altLang="en-US" dirty="0" smtClean="0">
                <a:latin typeface="微软雅黑" panose="020B0503020204020204" charset="-122"/>
                <a:ea typeface="微软雅黑" panose="020B0503020204020204" charset="-122"/>
                <a:sym typeface="+mn-ea"/>
              </a:rPr>
              <a:t>找到</a:t>
            </a:r>
            <a:r>
              <a:rPr lang="zh-CN" altLang="en-US" dirty="0">
                <a:latin typeface="微软雅黑" panose="020B0503020204020204" charset="-122"/>
                <a:ea typeface="微软雅黑" panose="020B0503020204020204" charset="-122"/>
                <a:sym typeface="+mn-ea"/>
              </a:rPr>
              <a:t>对应的标签：</a:t>
            </a:r>
            <a:r>
              <a:rPr lang="en-US" altLang="zh-CN" b="1" dirty="0">
                <a:latin typeface="微软雅黑" panose="020B0503020204020204" charset="-122"/>
                <a:ea typeface="微软雅黑" panose="020B0503020204020204" charset="-122"/>
                <a:sym typeface="+mn-ea"/>
              </a:rPr>
              <a:t>SPOC</a:t>
            </a:r>
            <a:r>
              <a:rPr lang="zh-CN" altLang="en-US" b="1" dirty="0" smtClean="0">
                <a:latin typeface="微软雅黑" panose="020B0503020204020204" charset="-122"/>
                <a:ea typeface="微软雅黑" panose="020B0503020204020204" charset="-122"/>
                <a:sym typeface="+mn-ea"/>
              </a:rPr>
              <a:t>课程与学期</a:t>
            </a:r>
            <a:endParaRPr lang="en-US" altLang="zh-CN" b="1" dirty="0">
              <a:solidFill>
                <a:schemeClr val="bg1"/>
              </a:solidFill>
              <a:latin typeface="微软雅黑" panose="020B0503020204020204" charset="-122"/>
              <a:ea typeface="微软雅黑" panose="020B0503020204020204" charset="-122"/>
            </a:endParaRPr>
          </a:p>
          <a:p>
            <a:pPr>
              <a:lnSpc>
                <a:spcPct val="150000"/>
              </a:lnSpc>
              <a:buFont typeface="Wingdings" panose="05000000000000000000" charset="0"/>
              <a:buChar char="Ø"/>
            </a:pPr>
            <a:r>
              <a:rPr lang="zh-CN" altLang="en-US" dirty="0" smtClean="0">
                <a:latin typeface="微软雅黑" panose="020B0503020204020204" charset="-122"/>
                <a:ea typeface="微软雅黑" panose="020B0503020204020204" charset="-122"/>
                <a:sym typeface="+mn-ea"/>
              </a:rPr>
              <a:t>找到对应课程，</a:t>
            </a:r>
            <a:r>
              <a:rPr lang="en-US" altLang="zh-CN" dirty="0" smtClean="0">
                <a:latin typeface="微软雅黑" panose="020B0503020204020204" charset="-122"/>
                <a:ea typeface="微软雅黑" panose="020B0503020204020204" charset="-122"/>
                <a:sym typeface="+mn-ea"/>
              </a:rPr>
              <a:t> </a:t>
            </a:r>
            <a:r>
              <a:rPr lang="zh-CN" altLang="en-US" dirty="0" smtClean="0">
                <a:latin typeface="微软雅黑" panose="020B0503020204020204" charset="-122"/>
                <a:ea typeface="微软雅黑" panose="020B0503020204020204" charset="-122"/>
                <a:sym typeface="+mn-ea"/>
              </a:rPr>
              <a:t>点击“发布内容”，进入课程空间</a:t>
            </a:r>
            <a:endParaRPr lang="zh-CN" altLang="en-US"/>
          </a:p>
        </p:txBody>
      </p:sp>
      <p:sp>
        <p:nvSpPr>
          <p:cNvPr id="9" name="标题 8"/>
          <p:cNvSpPr>
            <a:spLocks noGrp="1"/>
          </p:cNvSpPr>
          <p:nvPr>
            <p:ph type="title"/>
          </p:nvPr>
        </p:nvSpPr>
        <p:spPr/>
        <p:txBody>
          <a:bodyPr>
            <a:normAutofit/>
          </a:bodyPr>
          <a:p>
            <a:r>
              <a:rPr lang="zh-CN" altLang="en-US" dirty="0">
                <a:latin typeface="微软雅黑" panose="020B0503020204020204" charset="-122"/>
                <a:ea typeface="微软雅黑" panose="020B0503020204020204" charset="-122"/>
                <a:cs typeface="微软雅黑" panose="020B0503020204020204" charset="-122"/>
                <a:sym typeface="+mn-ea"/>
              </a:rPr>
              <a:t>搭建</a:t>
            </a:r>
            <a:r>
              <a:rPr dirty="0" err="1" smtClean="0">
                <a:latin typeface="微软雅黑" panose="020B0503020204020204" charset="-122"/>
                <a:ea typeface="微软雅黑" panose="020B0503020204020204" charset="-122"/>
                <a:cs typeface="微软雅黑" panose="020B0503020204020204" charset="-122"/>
                <a:sym typeface="+mn-ea"/>
              </a:rPr>
              <a:t>课程内容</a:t>
            </a:r>
            <a:endParaRPr lang="zh-CN" altLang="en-US"/>
          </a:p>
        </p:txBody>
      </p:sp>
      <p:pic>
        <p:nvPicPr>
          <p:cNvPr id="7" name="图片 6"/>
          <p:cNvPicPr>
            <a:picLocks noChangeAspect="1"/>
          </p:cNvPicPr>
          <p:nvPr/>
        </p:nvPicPr>
        <p:blipFill>
          <a:blip r:embed="rId1"/>
          <a:stretch>
            <a:fillRect/>
          </a:stretch>
        </p:blipFill>
        <p:spPr>
          <a:xfrm>
            <a:off x="3215216" y="1441777"/>
            <a:ext cx="8777884" cy="419593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p:txBody>
          <a:bodyPr/>
          <a:p>
            <a:endParaRPr lang="zh-CN" altLang="en-US"/>
          </a:p>
        </p:txBody>
      </p:sp>
      <p:sp>
        <p:nvSpPr>
          <p:cNvPr id="7" name="标题 6"/>
          <p:cNvSpPr>
            <a:spLocks noGrp="1"/>
          </p:cNvSpPr>
          <p:nvPr>
            <p:ph type="title"/>
          </p:nvPr>
        </p:nvSpPr>
        <p:spPr/>
        <p:txBody>
          <a:bodyPr/>
          <a:p>
            <a:r>
              <a:rPr lang="zh-CN" altLang="en-US" dirty="0" err="1" smtClean="0">
                <a:latin typeface="微软雅黑" panose="020B0503020204020204" charset="-122"/>
                <a:ea typeface="微软雅黑" panose="020B0503020204020204" charset="-122"/>
                <a:cs typeface="微软雅黑" panose="020B0503020204020204" charset="-122"/>
                <a:sym typeface="+mn-ea"/>
              </a:rPr>
              <a:t>课程团队设置【课程负责人】</a:t>
            </a:r>
            <a:endParaRPr lang="zh-CN" altLang="en-US">
              <a:solidFill>
                <a:srgbClr val="3B4658"/>
              </a:solidFill>
            </a:endParaRPr>
          </a:p>
        </p:txBody>
      </p:sp>
      <p:pic>
        <p:nvPicPr>
          <p:cNvPr id="3" name="图片 2"/>
          <p:cNvPicPr>
            <a:picLocks noChangeAspect="1"/>
          </p:cNvPicPr>
          <p:nvPr/>
        </p:nvPicPr>
        <p:blipFill>
          <a:blip r:embed="rId1"/>
          <a:stretch>
            <a:fillRect/>
          </a:stretch>
        </p:blipFill>
        <p:spPr>
          <a:xfrm>
            <a:off x="886472" y="1182786"/>
            <a:ext cx="10602537" cy="5259366"/>
          </a:xfrm>
          <a:prstGeom prst="rect">
            <a:avLst/>
          </a:prstGeom>
        </p:spPr>
      </p:pic>
      <p:pic>
        <p:nvPicPr>
          <p:cNvPr id="4" name="图片 3"/>
          <p:cNvPicPr>
            <a:picLocks noChangeAspect="1"/>
          </p:cNvPicPr>
          <p:nvPr/>
        </p:nvPicPr>
        <p:blipFill>
          <a:blip r:embed="rId2"/>
          <a:stretch>
            <a:fillRect/>
          </a:stretch>
        </p:blipFill>
        <p:spPr>
          <a:xfrm>
            <a:off x="6491214" y="1681804"/>
            <a:ext cx="4058803" cy="2399856"/>
          </a:xfrm>
          <a:prstGeom prst="rect">
            <a:avLst/>
          </a:prstGeom>
        </p:spPr>
      </p:pic>
      <p:sp>
        <p:nvSpPr>
          <p:cNvPr id="5" name="文本框 4"/>
          <p:cNvSpPr txBox="1"/>
          <p:nvPr/>
        </p:nvSpPr>
        <p:spPr>
          <a:xfrm>
            <a:off x="6399791" y="4298789"/>
            <a:ext cx="5185720" cy="706755"/>
          </a:xfrm>
          <a:prstGeom prst="rect">
            <a:avLst/>
          </a:prstGeom>
          <a:noFill/>
        </p:spPr>
        <p:txBody>
          <a:bodyPr wrap="square" rtlCol="0" anchor="t">
            <a:spAutoFit/>
          </a:bodyPr>
          <a:p>
            <a:r>
              <a:rPr lang="zh-CN" altLang="en-US" sz="2000" b="1" dirty="0" smtClean="0">
                <a:solidFill>
                  <a:srgbClr val="FF0000"/>
                </a:solidFill>
                <a:latin typeface="微软雅黑" panose="020B0503020204020204" charset="-122"/>
                <a:ea typeface="微软雅黑" panose="020B0503020204020204" charset="-122"/>
                <a:sym typeface="+mn-ea"/>
              </a:rPr>
              <a:t>注意：添加讲师时，一定要在下拉名单选中老师信息</a:t>
            </a:r>
            <a:endParaRPr lang="zh-CN" altLang="en-US" sz="2000" b="1" dirty="0" smtClean="0">
              <a:solidFill>
                <a:srgbClr val="FF0000"/>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目</a:t>
            </a:r>
            <a:r>
              <a:rPr lang="en-US" altLang="zh-CN"/>
              <a:t> </a:t>
            </a:r>
            <a:r>
              <a:rPr lang="zh-CN" altLang="en-US"/>
              <a:t>录</a:t>
            </a:r>
            <a:endParaRPr lang="zh-CN" altLang="en-US"/>
          </a:p>
        </p:txBody>
      </p:sp>
      <p:graphicFrame>
        <p:nvGraphicFramePr>
          <p:cNvPr id="7" name="图示 6"/>
          <p:cNvGraphicFramePr/>
          <p:nvPr/>
        </p:nvGraphicFramePr>
        <p:xfrm>
          <a:off x="282575" y="781685"/>
          <a:ext cx="7217410" cy="33439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ustDataLst>
      <p:tags r:id="rId6"/>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000"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ph idx="1"/>
          </p:nvPr>
        </p:nvSpPr>
        <p:spPr/>
        <p:txBody>
          <a:bodyPr/>
          <a:p>
            <a:endParaRPr lang="zh-CN" altLang="en-US"/>
          </a:p>
        </p:txBody>
      </p:sp>
      <p:sp>
        <p:nvSpPr>
          <p:cNvPr id="11" name="标题 10"/>
          <p:cNvSpPr>
            <a:spLocks noGrp="1"/>
          </p:cNvSpPr>
          <p:nvPr>
            <p:ph type="title"/>
          </p:nvPr>
        </p:nvSpPr>
        <p:spPr/>
        <p:txBody>
          <a:bodyPr/>
          <a:p>
            <a:r>
              <a:rPr lang="zh-CN" altLang="en-US" dirty="0">
                <a:latin typeface="微软雅黑" panose="020B0503020204020204" charset="-122"/>
                <a:ea typeface="微软雅黑" panose="020B0503020204020204" charset="-122"/>
                <a:sym typeface="+mn-ea"/>
              </a:rPr>
              <a:t>课程介绍页</a:t>
            </a:r>
            <a:r>
              <a:rPr lang="zh-CN" altLang="en-US" dirty="0" err="1" smtClean="0">
                <a:latin typeface="微软雅黑" panose="020B0503020204020204" charset="-122"/>
                <a:ea typeface="微软雅黑" panose="020B0503020204020204" charset="-122"/>
                <a:cs typeface="微软雅黑" panose="020B0503020204020204" charset="-122"/>
                <a:sym typeface="+mn-ea"/>
              </a:rPr>
              <a:t>【课程负责人】</a:t>
            </a:r>
            <a:endParaRPr lang="zh-CN" altLang="en-US"/>
          </a:p>
        </p:txBody>
      </p:sp>
      <p:pic>
        <p:nvPicPr>
          <p:cNvPr id="3" name="图片 2"/>
          <p:cNvPicPr>
            <a:picLocks noChangeAspect="1"/>
          </p:cNvPicPr>
          <p:nvPr/>
        </p:nvPicPr>
        <p:blipFill>
          <a:blip r:embed="rId1"/>
          <a:stretch>
            <a:fillRect/>
          </a:stretch>
        </p:blipFill>
        <p:spPr>
          <a:xfrm>
            <a:off x="6496571" y="603486"/>
            <a:ext cx="5151307" cy="5652932"/>
          </a:xfrm>
          <a:prstGeom prst="rect">
            <a:avLst/>
          </a:prstGeom>
        </p:spPr>
      </p:pic>
      <p:sp>
        <p:nvSpPr>
          <p:cNvPr id="5" name="文本框 4"/>
          <p:cNvSpPr txBox="1"/>
          <p:nvPr/>
        </p:nvSpPr>
        <p:spPr>
          <a:xfrm>
            <a:off x="7524802" y="2829671"/>
            <a:ext cx="3626333" cy="706755"/>
          </a:xfrm>
          <a:prstGeom prst="rect">
            <a:avLst/>
          </a:prstGeom>
          <a:noFill/>
        </p:spPr>
        <p:txBody>
          <a:bodyPr wrap="square" rtlCol="0">
            <a:spAutoFit/>
          </a:bodyPr>
          <a:lstStyle/>
          <a:p>
            <a:r>
              <a:rPr lang="zh-CN" sz="2000" b="1" dirty="0">
                <a:solidFill>
                  <a:srgbClr val="FF0000"/>
                </a:solidFill>
              </a:rPr>
              <a:t>课程介绍页需要将红色带星项填写完整</a:t>
            </a:r>
            <a:endParaRPr lang="zh-CN" sz="2000" b="1" dirty="0">
              <a:solidFill>
                <a:srgbClr val="FF0000"/>
              </a:solidFill>
            </a:endParaRPr>
          </a:p>
        </p:txBody>
      </p:sp>
      <p:pic>
        <p:nvPicPr>
          <p:cNvPr id="6" name="图片 5"/>
          <p:cNvPicPr>
            <a:picLocks noChangeAspect="1"/>
          </p:cNvPicPr>
          <p:nvPr/>
        </p:nvPicPr>
        <p:blipFill>
          <a:blip r:embed="rId2"/>
          <a:stretch>
            <a:fillRect/>
          </a:stretch>
        </p:blipFill>
        <p:spPr>
          <a:xfrm>
            <a:off x="590617" y="1276749"/>
            <a:ext cx="5731719" cy="3881671"/>
          </a:xfrm>
          <a:prstGeom prst="rect">
            <a:avLst/>
          </a:prstGeom>
        </p:spPr>
      </p:pic>
      <p:sp>
        <p:nvSpPr>
          <p:cNvPr id="8" name="文本框 7"/>
          <p:cNvSpPr txBox="1"/>
          <p:nvPr/>
        </p:nvSpPr>
        <p:spPr>
          <a:xfrm>
            <a:off x="468720" y="5796477"/>
            <a:ext cx="5020650" cy="398780"/>
          </a:xfrm>
          <a:prstGeom prst="rect">
            <a:avLst/>
          </a:prstGeom>
          <a:noFill/>
        </p:spPr>
        <p:txBody>
          <a:bodyPr wrap="square" rtlCol="0">
            <a:spAutoFit/>
          </a:bodyPr>
          <a:p>
            <a:r>
              <a:rPr lang="zh-CN" altLang="en-US" sz="2000" b="1" dirty="0">
                <a:solidFill>
                  <a:schemeClr val="bg1"/>
                </a:solidFill>
                <a:latin typeface="微软雅黑" panose="020B0503020204020204" charset="-122"/>
                <a:ea typeface="微软雅黑" panose="020B0503020204020204" charset="-122"/>
              </a:rPr>
              <a:t>课程介绍页：“内容</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课程介绍页”</a:t>
            </a:r>
            <a:endParaRPr lang="zh-CN" altLang="en-US" sz="2000" b="1" dirty="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p>
            <a:r>
              <a:rPr lang="zh-CN" altLang="en-US"/>
              <a:t>课程介绍页</a:t>
            </a:r>
            <a:endParaRPr lang="zh-CN" altLang="en-US"/>
          </a:p>
        </p:txBody>
      </p:sp>
      <p:pic>
        <p:nvPicPr>
          <p:cNvPr id="6" name="图片 5"/>
          <p:cNvPicPr>
            <a:picLocks noChangeAspect="1"/>
          </p:cNvPicPr>
          <p:nvPr/>
        </p:nvPicPr>
        <p:blipFill>
          <a:blip r:embed="rId1"/>
          <a:stretch>
            <a:fillRect/>
          </a:stretch>
        </p:blipFill>
        <p:spPr>
          <a:xfrm>
            <a:off x="1479833" y="1184967"/>
            <a:ext cx="6672778" cy="5408995"/>
          </a:xfrm>
          <a:prstGeom prst="rect">
            <a:avLst/>
          </a:prstGeom>
        </p:spPr>
      </p:pic>
      <p:sp>
        <p:nvSpPr>
          <p:cNvPr id="7" name="文本框 6"/>
          <p:cNvSpPr txBox="1"/>
          <p:nvPr/>
        </p:nvSpPr>
        <p:spPr>
          <a:xfrm>
            <a:off x="8599766" y="2615825"/>
            <a:ext cx="3185733" cy="2399665"/>
          </a:xfrm>
          <a:prstGeom prst="rect">
            <a:avLst/>
          </a:prstGeom>
          <a:noFill/>
        </p:spPr>
        <p:txBody>
          <a:bodyPr wrap="square" rtlCol="0">
            <a:spAutoFit/>
          </a:bodyPr>
          <a:lstStyle/>
          <a:p>
            <a:pPr>
              <a:lnSpc>
                <a:spcPct val="150000"/>
              </a:lnSpc>
            </a:pPr>
            <a:r>
              <a:rPr lang="zh-CN" altLang="en-US" sz="2000" b="1" dirty="0" smtClean="0">
                <a:solidFill>
                  <a:schemeClr val="bg1"/>
                </a:solidFill>
                <a:latin typeface="微软雅黑" panose="020B0503020204020204" charset="-122"/>
                <a:ea typeface="微软雅黑" panose="020B0503020204020204" charset="-122"/>
                <a:cs typeface="微软雅黑" panose="020B0503020204020204" charset="-122"/>
              </a:rPr>
              <a:t>  课程介绍页是宣传课程和学生选课的界面；</a:t>
            </a:r>
            <a:endParaRPr lang="zh-CN" altLang="en-US" sz="2000" b="1" dirty="0" smtClean="0">
              <a:solidFill>
                <a:schemeClr val="bg1"/>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2000" b="1" dirty="0" smtClean="0">
                <a:solidFill>
                  <a:schemeClr val="bg1"/>
                </a:solidFill>
                <a:latin typeface="微软雅黑" panose="020B0503020204020204" charset="-122"/>
                <a:ea typeface="微软雅黑" panose="020B0503020204020204" charset="-122"/>
                <a:cs typeface="微软雅黑" panose="020B0503020204020204" charset="-122"/>
              </a:rPr>
              <a:t>老师编辑出</a:t>
            </a:r>
            <a:r>
              <a:rPr lang="zh-CN" altLang="en-US" sz="2000" b="1" dirty="0" smtClean="0">
                <a:solidFill>
                  <a:srgbClr val="FFC000"/>
                </a:solidFill>
                <a:latin typeface="微软雅黑" panose="020B0503020204020204" charset="-122"/>
                <a:ea typeface="微软雅黑" panose="020B0503020204020204" charset="-122"/>
                <a:cs typeface="微软雅黑" panose="020B0503020204020204" charset="-122"/>
              </a:rPr>
              <a:t>特色鲜明、重点突出</a:t>
            </a:r>
            <a:r>
              <a:rPr lang="zh-CN" altLang="en-US" sz="2000" b="1" dirty="0" smtClean="0">
                <a:solidFill>
                  <a:schemeClr val="bg1"/>
                </a:solidFill>
                <a:latin typeface="微软雅黑" panose="020B0503020204020204" charset="-122"/>
                <a:ea typeface="微软雅黑" panose="020B0503020204020204" charset="-122"/>
                <a:cs typeface="微软雅黑" panose="020B0503020204020204" charset="-122"/>
              </a:rPr>
              <a:t>的介绍页，可提高学生的选课率</a:t>
            </a:r>
            <a:endParaRPr lang="zh-CN" altLang="en-US" sz="20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占位符 2"/>
          <p:cNvSpPr>
            <a:spLocks noGrp="1"/>
          </p:cNvSpPr>
          <p:nvPr>
            <p:ph type="body" idx="1"/>
          </p:nvPr>
        </p:nvSpPr>
        <p:spPr/>
        <p:txBody>
          <a:bodyPr/>
          <a:p>
            <a:r>
              <a:rPr lang="zh-CN" altLang="en-US" dirty="0">
                <a:latin typeface="微软雅黑" panose="020B0503020204020204" charset="-122"/>
                <a:ea typeface="微软雅黑" panose="020B0503020204020204" charset="-122"/>
                <a:sym typeface="+mn-ea"/>
              </a:rPr>
              <a:t>对加入的学生进行分班管理</a:t>
            </a:r>
            <a:endParaRPr lang="zh-CN" altLang="en-US"/>
          </a:p>
        </p:txBody>
      </p:sp>
      <p:sp>
        <p:nvSpPr>
          <p:cNvPr id="4" name="内容占位符 3"/>
          <p:cNvSpPr>
            <a:spLocks noGrp="1"/>
          </p:cNvSpPr>
          <p:nvPr>
            <p:ph sz="half" idx="2"/>
          </p:nvPr>
        </p:nvSpPr>
        <p:spPr/>
        <p:txBody>
          <a:bodyPr/>
          <a:p>
            <a:endParaRPr lang="zh-CN" altLang="en-US"/>
          </a:p>
        </p:txBody>
      </p:sp>
      <p:sp>
        <p:nvSpPr>
          <p:cNvPr id="6" name="标题 5"/>
          <p:cNvSpPr>
            <a:spLocks noGrp="1"/>
          </p:cNvSpPr>
          <p:nvPr>
            <p:ph type="title"/>
          </p:nvPr>
        </p:nvSpPr>
        <p:spPr/>
        <p:txBody>
          <a:bodyPr>
            <a:normAutofit/>
          </a:bodyPr>
          <a:p>
            <a:r>
              <a:rPr lang="en-US" altLang="zh-CN" dirty="0">
                <a:latin typeface="微软雅黑" panose="020B0503020204020204" charset="-122"/>
                <a:ea typeface="微软雅黑" panose="020B0503020204020204" charset="-122"/>
                <a:sym typeface="+mn-ea"/>
              </a:rPr>
              <a:t>spoc</a:t>
            </a:r>
            <a:r>
              <a:rPr lang="zh-CN" altLang="en-US" dirty="0">
                <a:latin typeface="微软雅黑" panose="020B0503020204020204" charset="-122"/>
                <a:ea typeface="微软雅黑" panose="020B0503020204020204" charset="-122"/>
                <a:sym typeface="+mn-ea"/>
              </a:rPr>
              <a:t>课程</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学生管理</a:t>
            </a:r>
            <a:endParaRPr lang="zh-CN" altLang="en-US"/>
          </a:p>
        </p:txBody>
      </p:sp>
      <p:grpSp>
        <p:nvGrpSpPr>
          <p:cNvPr id="11" name="组合 10"/>
          <p:cNvGrpSpPr/>
          <p:nvPr/>
        </p:nvGrpSpPr>
        <p:grpSpPr>
          <a:xfrm>
            <a:off x="381741" y="1990991"/>
            <a:ext cx="10409532" cy="4338787"/>
            <a:chOff x="399" y="3176"/>
            <a:chExt cx="16396" cy="6834"/>
          </a:xfrm>
        </p:grpSpPr>
        <p:pic>
          <p:nvPicPr>
            <p:cNvPr id="2" name="图片 1"/>
            <p:cNvPicPr>
              <a:picLocks noChangeAspect="1"/>
            </p:cNvPicPr>
            <p:nvPr/>
          </p:nvPicPr>
          <p:blipFill>
            <a:blip r:embed="rId1"/>
            <a:stretch>
              <a:fillRect/>
            </a:stretch>
          </p:blipFill>
          <p:spPr>
            <a:xfrm>
              <a:off x="399" y="3176"/>
              <a:ext cx="8436" cy="6835"/>
            </a:xfrm>
            <a:prstGeom prst="rect">
              <a:avLst/>
            </a:prstGeom>
          </p:spPr>
        </p:pic>
        <p:pic>
          <p:nvPicPr>
            <p:cNvPr id="7" name="图片 6"/>
            <p:cNvPicPr>
              <a:picLocks noChangeAspect="1"/>
            </p:cNvPicPr>
            <p:nvPr/>
          </p:nvPicPr>
          <p:blipFill>
            <a:blip r:embed="rId2"/>
            <a:stretch>
              <a:fillRect/>
            </a:stretch>
          </p:blipFill>
          <p:spPr>
            <a:xfrm>
              <a:off x="9551" y="3354"/>
              <a:ext cx="7245" cy="3540"/>
            </a:xfrm>
            <a:prstGeom prst="rect">
              <a:avLst/>
            </a:prstGeom>
          </p:spPr>
        </p:pic>
      </p:grpSp>
      <p:pic>
        <p:nvPicPr>
          <p:cNvPr id="12" name="图片 11"/>
          <p:cNvPicPr>
            <a:picLocks noChangeAspect="1"/>
          </p:cNvPicPr>
          <p:nvPr/>
        </p:nvPicPr>
        <p:blipFill>
          <a:blip r:embed="rId3"/>
          <a:stretch>
            <a:fillRect/>
          </a:stretch>
        </p:blipFill>
        <p:spPr>
          <a:xfrm>
            <a:off x="381741" y="1990991"/>
            <a:ext cx="11307256" cy="45108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idx="1"/>
            <p:custDataLst>
              <p:tags r:id="rId1"/>
            </p:custDataLst>
          </p:nvPr>
        </p:nvSpPr>
        <p:spPr>
          <a:xfrm>
            <a:off x="608330" y="962660"/>
            <a:ext cx="10968990" cy="381635"/>
          </a:xfrm>
        </p:spPr>
        <p:txBody>
          <a:bodyPr/>
          <a:p>
            <a:pPr algn="just">
              <a:lnSpc>
                <a:spcPct val="150000"/>
              </a:lnSpc>
            </a:pPr>
            <a:r>
              <a:rPr lang="zh-CN" altLang="en-US" dirty="0">
                <a:latin typeface="微软雅黑" panose="020B0503020204020204" charset="-122"/>
                <a:ea typeface="微软雅黑" panose="020B0503020204020204" charset="-122"/>
                <a:sym typeface="+mn-ea"/>
              </a:rPr>
              <a:t>邀请学生加入或学生自主加入课程【需要发布课程介绍页后邀请】</a:t>
            </a:r>
            <a:endParaRPr lang="zh-CN" altLang="en-US"/>
          </a:p>
        </p:txBody>
      </p:sp>
      <p:sp>
        <p:nvSpPr>
          <p:cNvPr id="3" name="内容占位符 2"/>
          <p:cNvSpPr>
            <a:spLocks noGrp="1"/>
          </p:cNvSpPr>
          <p:nvPr>
            <p:ph sz="half" idx="2"/>
          </p:nvPr>
        </p:nvSpPr>
        <p:spPr/>
        <p:txBody>
          <a:bodyPr/>
          <a:p>
            <a:endParaRPr lang="zh-CN" altLang="en-US"/>
          </a:p>
        </p:txBody>
      </p:sp>
      <p:sp>
        <p:nvSpPr>
          <p:cNvPr id="7" name="标题 6"/>
          <p:cNvSpPr>
            <a:spLocks noGrp="1"/>
          </p:cNvSpPr>
          <p:nvPr>
            <p:ph type="title"/>
          </p:nvPr>
        </p:nvSpPr>
        <p:spPr/>
        <p:txBody>
          <a:bodyPr>
            <a:normAutofit/>
          </a:bodyPr>
          <a:p>
            <a:r>
              <a:rPr lang="en-US" altLang="zh-CN" dirty="0">
                <a:latin typeface="微软雅黑" panose="020B0503020204020204" charset="-122"/>
                <a:ea typeface="微软雅黑" panose="020B0503020204020204" charset="-122"/>
                <a:sym typeface="+mn-ea"/>
              </a:rPr>
              <a:t>spoc</a:t>
            </a:r>
            <a:r>
              <a:rPr lang="zh-CN" altLang="en-US" dirty="0">
                <a:latin typeface="微软雅黑" panose="020B0503020204020204" charset="-122"/>
                <a:ea typeface="微软雅黑" panose="020B0503020204020204" charset="-122"/>
                <a:sym typeface="+mn-ea"/>
              </a:rPr>
              <a:t>课程</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学生管理</a:t>
            </a:r>
            <a:endParaRPr lang="zh-CN" altLang="en-US"/>
          </a:p>
        </p:txBody>
      </p:sp>
      <p:pic>
        <p:nvPicPr>
          <p:cNvPr id="4" name="图片 3"/>
          <p:cNvPicPr>
            <a:picLocks noChangeAspect="1"/>
          </p:cNvPicPr>
          <p:nvPr/>
        </p:nvPicPr>
        <p:blipFill>
          <a:blip r:embed="rId2"/>
          <a:stretch>
            <a:fillRect/>
          </a:stretch>
        </p:blipFill>
        <p:spPr>
          <a:xfrm>
            <a:off x="115090" y="1745927"/>
            <a:ext cx="9654657" cy="4628928"/>
          </a:xfrm>
          <a:prstGeom prst="rect">
            <a:avLst/>
          </a:prstGeom>
        </p:spPr>
      </p:pic>
      <p:grpSp>
        <p:nvGrpSpPr>
          <p:cNvPr id="10" name="组合 9"/>
          <p:cNvGrpSpPr/>
          <p:nvPr/>
        </p:nvGrpSpPr>
        <p:grpSpPr>
          <a:xfrm>
            <a:off x="2710489" y="2097017"/>
            <a:ext cx="5485384" cy="3926113"/>
            <a:chOff x="9435" y="3376"/>
            <a:chExt cx="8640" cy="6184"/>
          </a:xfrm>
        </p:grpSpPr>
        <p:pic>
          <p:nvPicPr>
            <p:cNvPr id="6" name="图片 5"/>
            <p:cNvPicPr>
              <a:picLocks noChangeAspect="1"/>
            </p:cNvPicPr>
            <p:nvPr/>
          </p:nvPicPr>
          <p:blipFill>
            <a:blip r:embed="rId3"/>
            <a:srcRect t="9192"/>
            <a:stretch>
              <a:fillRect/>
            </a:stretch>
          </p:blipFill>
          <p:spPr>
            <a:xfrm>
              <a:off x="9435" y="3376"/>
              <a:ext cx="8640" cy="6184"/>
            </a:xfrm>
            <a:prstGeom prst="rect">
              <a:avLst/>
            </a:prstGeom>
          </p:spPr>
        </p:pic>
        <p:pic>
          <p:nvPicPr>
            <p:cNvPr id="8" name="图片 7"/>
            <p:cNvPicPr>
              <a:picLocks noChangeAspect="1"/>
            </p:cNvPicPr>
            <p:nvPr/>
          </p:nvPicPr>
          <p:blipFill>
            <a:blip r:embed="rId4"/>
            <a:stretch>
              <a:fillRect/>
            </a:stretch>
          </p:blipFill>
          <p:spPr>
            <a:xfrm>
              <a:off x="10947" y="8005"/>
              <a:ext cx="6045" cy="1230"/>
            </a:xfrm>
            <a:prstGeom prst="rect">
              <a:avLst/>
            </a:prstGeom>
          </p:spPr>
        </p:pic>
      </p:grpSp>
      <p:pic>
        <p:nvPicPr>
          <p:cNvPr id="9" name="图片 8"/>
          <p:cNvPicPr>
            <a:picLocks noChangeAspect="1"/>
          </p:cNvPicPr>
          <p:nvPr/>
        </p:nvPicPr>
        <p:blipFill>
          <a:blip r:embed="rId5"/>
          <a:srcRect l="17604"/>
          <a:stretch>
            <a:fillRect/>
          </a:stretch>
        </p:blipFill>
        <p:spPr>
          <a:xfrm>
            <a:off x="1686424" y="1745927"/>
            <a:ext cx="10241288" cy="492033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0" y="244475"/>
            <a:ext cx="10969200" cy="705600"/>
          </a:xfrm>
        </p:spPr>
        <p:txBody>
          <a:bodyPr>
            <a:normAutofit/>
          </a:bodyPr>
          <a:p>
            <a:r>
              <a:rPr lang="zh-CN" altLang="en-US" dirty="0">
                <a:latin typeface="微软雅黑" panose="020B0503020204020204" charset="-122"/>
                <a:ea typeface="微软雅黑" panose="020B0503020204020204" charset="-122"/>
                <a:sym typeface="+mn-ea"/>
              </a:rPr>
              <a:t>发布评分方式</a:t>
            </a:r>
            <a:r>
              <a:rPr lang="zh-CN" altLang="en-US" dirty="0" err="1" smtClean="0">
                <a:latin typeface="微软雅黑" panose="020B0503020204020204" charset="-122"/>
                <a:ea typeface="微软雅黑" panose="020B0503020204020204" charset="-122"/>
                <a:cs typeface="微软雅黑" panose="020B0503020204020204" charset="-122"/>
                <a:sym typeface="+mn-ea"/>
              </a:rPr>
              <a:t>【课程负责人】</a:t>
            </a:r>
            <a:endParaRPr lang="zh-CN" altLang="en-US"/>
          </a:p>
        </p:txBody>
      </p:sp>
      <p:pic>
        <p:nvPicPr>
          <p:cNvPr id="2" name="图片 1"/>
          <p:cNvPicPr>
            <a:picLocks noChangeAspect="1"/>
          </p:cNvPicPr>
          <p:nvPr/>
        </p:nvPicPr>
        <p:blipFill>
          <a:blip r:embed="rId1"/>
          <a:stretch>
            <a:fillRect/>
          </a:stretch>
        </p:blipFill>
        <p:spPr>
          <a:xfrm>
            <a:off x="349362" y="1155486"/>
            <a:ext cx="7189409" cy="3691206"/>
          </a:xfrm>
          <a:prstGeom prst="rect">
            <a:avLst/>
          </a:prstGeom>
        </p:spPr>
      </p:pic>
      <p:pic>
        <p:nvPicPr>
          <p:cNvPr id="4" name="图片 3"/>
          <p:cNvPicPr>
            <a:picLocks noChangeAspect="1"/>
          </p:cNvPicPr>
          <p:nvPr/>
        </p:nvPicPr>
        <p:blipFill>
          <a:blip r:embed="rId2"/>
          <a:stretch>
            <a:fillRect/>
          </a:stretch>
        </p:blipFill>
        <p:spPr>
          <a:xfrm>
            <a:off x="4177068" y="3228377"/>
            <a:ext cx="7762707" cy="3307103"/>
          </a:xfrm>
          <a:prstGeom prst="rect">
            <a:avLst/>
          </a:prstGeom>
        </p:spPr>
      </p:pic>
      <p:sp>
        <p:nvSpPr>
          <p:cNvPr id="3" name="文本框 2"/>
          <p:cNvSpPr txBox="1"/>
          <p:nvPr/>
        </p:nvSpPr>
        <p:spPr>
          <a:xfrm>
            <a:off x="468941" y="5158456"/>
            <a:ext cx="2581021" cy="1014730"/>
          </a:xfrm>
          <a:prstGeom prst="rect">
            <a:avLst/>
          </a:prstGeom>
          <a:noFill/>
        </p:spPr>
        <p:txBody>
          <a:bodyPr wrap="square" rtlCol="0">
            <a:spAutoFit/>
          </a:bodyPr>
          <a:lstStyle/>
          <a:p>
            <a:r>
              <a:rPr lang="zh-CN" altLang="en-US" sz="2000" b="1" dirty="0">
                <a:solidFill>
                  <a:schemeClr val="bg1"/>
                </a:solidFill>
                <a:latin typeface="微软雅黑" panose="020B0503020204020204" charset="-122"/>
                <a:ea typeface="微软雅黑" panose="020B0503020204020204" charset="-122"/>
              </a:rPr>
              <a:t>进入评分方式：</a:t>
            </a:r>
            <a:endParaRPr lang="en-US" altLang="zh-CN" sz="2000" b="1" dirty="0">
              <a:solidFill>
                <a:schemeClr val="bg1"/>
              </a:solidFill>
              <a:latin typeface="微软雅黑" panose="020B0503020204020204" charset="-122"/>
              <a:ea typeface="微软雅黑" panose="020B0503020204020204" charset="-122"/>
            </a:endParaRPr>
          </a:p>
          <a:p>
            <a:endParaRPr lang="en-US" altLang="zh-CN" sz="2000" b="1" dirty="0">
              <a:solidFill>
                <a:schemeClr val="bg1"/>
              </a:solidFill>
              <a:latin typeface="微软雅黑" panose="020B0503020204020204" charset="-122"/>
              <a:ea typeface="微软雅黑" panose="020B0503020204020204" charset="-122"/>
            </a:endParaRPr>
          </a:p>
          <a:p>
            <a:r>
              <a:rPr lang="zh-CN" altLang="en-US" sz="2000" b="1" dirty="0">
                <a:solidFill>
                  <a:schemeClr val="bg1"/>
                </a:solidFill>
                <a:latin typeface="微软雅黑" panose="020B0503020204020204" charset="-122"/>
                <a:ea typeface="微软雅黑" panose="020B0503020204020204" charset="-122"/>
              </a:rPr>
              <a:t>“设置</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评分标准”</a:t>
            </a:r>
            <a:endParaRPr lang="zh-CN" altLang="en-US" sz="2000" b="1" dirty="0">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7665747" y="1449437"/>
            <a:ext cx="4274029" cy="953135"/>
          </a:xfrm>
          <a:prstGeom prst="rect">
            <a:avLst/>
          </a:prstGeom>
          <a:noFill/>
        </p:spPr>
        <p:txBody>
          <a:bodyPr wrap="square" rtlCol="0" anchor="t">
            <a:spAutoFit/>
          </a:bodyPr>
          <a:p>
            <a:r>
              <a:rPr lang="zh-CN" altLang="en-US" sz="2800" dirty="0">
                <a:solidFill>
                  <a:srgbClr val="FF0000"/>
                </a:solidFill>
                <a:latin typeface="微软雅黑" panose="020B0503020204020204" charset="-122"/>
                <a:ea typeface="微软雅黑" panose="020B0503020204020204" charset="-122"/>
                <a:sym typeface="+mn-ea"/>
              </a:rPr>
              <a:t>评分标准与总分占比</a:t>
            </a:r>
            <a:endParaRPr lang="zh-CN" altLang="en-US" sz="2800" dirty="0">
              <a:solidFill>
                <a:srgbClr val="FF0000"/>
              </a:solidFill>
              <a:latin typeface="微软雅黑" panose="020B0503020204020204" charset="-122"/>
              <a:ea typeface="微软雅黑" panose="020B0503020204020204" charset="-122"/>
              <a:sym typeface="+mn-ea"/>
            </a:endParaRPr>
          </a:p>
          <a:p>
            <a:r>
              <a:rPr lang="zh-CN" altLang="en-US" sz="2800" dirty="0">
                <a:solidFill>
                  <a:srgbClr val="FF0000"/>
                </a:solidFill>
                <a:latin typeface="微软雅黑" panose="020B0503020204020204" charset="-122"/>
                <a:ea typeface="微软雅黑" panose="020B0503020204020204" charset="-122"/>
                <a:sym typeface="+mn-ea"/>
              </a:rPr>
              <a:t>要确保一致性</a:t>
            </a:r>
            <a:endParaRPr lang="zh-CN" altLang="en-US" sz="2800" dirty="0">
              <a:solidFill>
                <a:srgbClr val="FF0000"/>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p>
            <a:r>
              <a:rPr lang="zh-CN" altLang="en-US"/>
              <a:t>课程学习页</a:t>
            </a:r>
            <a:endParaRPr lang="zh-CN" altLang="en-US"/>
          </a:p>
        </p:txBody>
      </p:sp>
      <p:pic>
        <p:nvPicPr>
          <p:cNvPr id="3" name="图片 2"/>
          <p:cNvPicPr>
            <a:picLocks noChangeAspect="1"/>
          </p:cNvPicPr>
          <p:nvPr/>
        </p:nvPicPr>
        <p:blipFill>
          <a:blip r:embed="rId1"/>
          <a:stretch>
            <a:fillRect/>
          </a:stretch>
        </p:blipFill>
        <p:spPr>
          <a:xfrm>
            <a:off x="243971" y="1239925"/>
            <a:ext cx="8120781" cy="4795267"/>
          </a:xfrm>
          <a:prstGeom prst="rect">
            <a:avLst/>
          </a:prstGeom>
        </p:spPr>
      </p:pic>
      <p:sp>
        <p:nvSpPr>
          <p:cNvPr id="4" name="文本框 3"/>
          <p:cNvSpPr txBox="1"/>
          <p:nvPr/>
        </p:nvSpPr>
        <p:spPr>
          <a:xfrm>
            <a:off x="243971" y="6193278"/>
            <a:ext cx="6192008" cy="398780"/>
          </a:xfrm>
          <a:prstGeom prst="rect">
            <a:avLst/>
          </a:prstGeom>
          <a:noFill/>
        </p:spPr>
        <p:txBody>
          <a:bodyPr wrap="square" rtlCol="0">
            <a:spAutoFit/>
          </a:bodyPr>
          <a:p>
            <a:r>
              <a:rPr lang="zh-CN" altLang="en-US" sz="2000" b="1" dirty="0">
                <a:solidFill>
                  <a:schemeClr val="bg1"/>
                </a:solidFill>
                <a:latin typeface="微软雅黑" panose="020B0503020204020204" charset="-122"/>
                <a:ea typeface="微软雅黑" panose="020B0503020204020204" charset="-122"/>
              </a:rPr>
              <a:t>进入教学内容：“内容</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教学单元内容发布”</a:t>
            </a:r>
            <a:endParaRPr lang="zh-CN" altLang="en-US" sz="2000" b="1" dirty="0">
              <a:solidFill>
                <a:schemeClr val="bg1"/>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2"/>
          <a:stretch>
            <a:fillRect/>
          </a:stretch>
        </p:blipFill>
        <p:spPr>
          <a:xfrm>
            <a:off x="93980" y="975360"/>
            <a:ext cx="11744325" cy="5205095"/>
          </a:xfrm>
          <a:prstGeom prst="rect">
            <a:avLst/>
          </a:prstGeom>
        </p:spPr>
      </p:pic>
      <p:sp>
        <p:nvSpPr>
          <p:cNvPr id="7" name="矩形 6"/>
          <p:cNvSpPr/>
          <p:nvPr/>
        </p:nvSpPr>
        <p:spPr>
          <a:xfrm>
            <a:off x="296545" y="4616450"/>
            <a:ext cx="1672590" cy="1391285"/>
          </a:xfrm>
          <a:prstGeom prst="rect">
            <a:avLst/>
          </a:prstGeom>
          <a:noFill/>
          <a:ln>
            <a:solidFill>
              <a:srgbClr val="FF0000"/>
            </a:solidFill>
          </a:ln>
          <a:extLst>
            <a:ext uri="{909E8E84-426E-40DD-AFC4-6F175D3DCCD1}">
              <a14:hiddenFill xmlns:a14="http://schemas.microsoft.com/office/drawing/2010/main">
                <a:solidFill>
                  <a:schemeClr val="lt1"/>
                </a:solidFill>
              </a14:hiddenFill>
            </a:ext>
          </a:extLst>
        </p:spPr>
        <p:style>
          <a:lnRef idx="2">
            <a:schemeClr val="dk1"/>
          </a:lnRef>
          <a:fillRef idx="1">
            <a:schemeClr val="lt1"/>
          </a:fillRef>
          <a:effectRef idx="0">
            <a:schemeClr val="dk1"/>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内容占位符 8"/>
          <p:cNvSpPr>
            <a:spLocks noGrp="1"/>
          </p:cNvSpPr>
          <p:nvPr>
            <p:ph idx="1"/>
          </p:nvPr>
        </p:nvSpPr>
        <p:spPr>
          <a:xfrm>
            <a:off x="608965" y="1160145"/>
            <a:ext cx="5384800" cy="4759325"/>
          </a:xfrm>
        </p:spPr>
        <p:txBody>
          <a:bodyPr/>
          <a:p>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一个教学单元可以由多个视频组成，每个视频建议在</a:t>
            </a:r>
            <a:r>
              <a:rPr lang="en-US" altLang="zh-CN" dirty="0">
                <a:solidFill>
                  <a:schemeClr val="bg1"/>
                </a:solidFill>
                <a:latin typeface="微软雅黑" panose="020B0503020204020204" charset="-122"/>
                <a:ea typeface="微软雅黑" panose="020B0503020204020204" charset="-122"/>
                <a:cs typeface="微软雅黑" panose="020B0503020204020204" charset="-122"/>
                <a:sym typeface="+mn-ea"/>
              </a:rPr>
              <a:t>5~20</a:t>
            </a:r>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分钟，推荐在 </a:t>
            </a:r>
            <a:r>
              <a:rPr lang="en-US" altLang="zh-CN" dirty="0">
                <a:solidFill>
                  <a:schemeClr val="bg1"/>
                </a:solidFill>
                <a:latin typeface="微软雅黑" panose="020B0503020204020204" charset="-122"/>
                <a:ea typeface="微软雅黑" panose="020B0503020204020204" charset="-122"/>
                <a:cs typeface="微软雅黑" panose="020B0503020204020204" charset="-122"/>
                <a:sym typeface="+mn-ea"/>
              </a:rPr>
              <a:t>10~15</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分钟</a:t>
            </a:r>
            <a:endPar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a:p>
            <a:pPr marL="0" indent="0">
              <a:buNone/>
            </a:pPr>
            <a:endPar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a:p>
            <a:pPr>
              <a:lnSpc>
                <a:spcPts val="2400"/>
              </a:lnSpc>
            </a:pPr>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可在</a:t>
            </a:r>
            <a:r>
              <a:rPr lang="zh-CN" altLang="en-US" dirty="0" smtClean="0">
                <a:solidFill>
                  <a:schemeClr val="bg1"/>
                </a:solidFill>
                <a:latin typeface="微软雅黑" panose="020B0503020204020204" charset="-122"/>
                <a:ea typeface="微软雅黑" panose="020B0503020204020204" charset="-122"/>
                <a:cs typeface="微软雅黑" panose="020B0503020204020204" charset="-122"/>
                <a:sym typeface="+mn-ea"/>
              </a:rPr>
              <a:t>“视频库”</a:t>
            </a:r>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功能进行集中上传视频，上传完成可以在教学单元里直接引用</a:t>
            </a:r>
            <a:endPar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marL="0" indent="0">
              <a:lnSpc>
                <a:spcPts val="2400"/>
              </a:lnSpc>
              <a:buNone/>
            </a:pP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a:p>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支持多种格式，最大不要超过</a:t>
            </a:r>
            <a:r>
              <a:rPr lang="en-US" altLang="zh-CN" dirty="0" smtClean="0">
                <a:solidFill>
                  <a:schemeClr val="bg1"/>
                </a:solidFill>
                <a:latin typeface="微软雅黑" panose="020B0503020204020204" charset="-122"/>
                <a:ea typeface="微软雅黑" panose="020B0503020204020204" charset="-122"/>
                <a:cs typeface="微软雅黑" panose="020B0503020204020204" charset="-122"/>
                <a:sym typeface="+mn-ea"/>
              </a:rPr>
              <a:t>3G</a:t>
            </a:r>
            <a:endParaRPr lang="en-US" altLang="zh-CN" dirty="0" smtClean="0">
              <a:solidFill>
                <a:schemeClr val="bg1"/>
              </a:solidFill>
              <a:latin typeface="微软雅黑" panose="020B0503020204020204" charset="-122"/>
              <a:ea typeface="微软雅黑" panose="020B0503020204020204" charset="-122"/>
              <a:cs typeface="微软雅黑" panose="020B0503020204020204" charset="-122"/>
              <a:sym typeface="+mn-ea"/>
            </a:endParaRPr>
          </a:p>
          <a:p>
            <a:pPr marL="0" indent="0">
              <a:buNone/>
            </a:pPr>
            <a:endParaRPr lang="zh-CN" altLang="en-US" dirty="0" smtClean="0">
              <a:solidFill>
                <a:schemeClr val="bg1"/>
              </a:solidFill>
              <a:latin typeface="微软雅黑" panose="020B0503020204020204" charset="-122"/>
              <a:ea typeface="微软雅黑" panose="020B0503020204020204" charset="-122"/>
              <a:cs typeface="微软雅黑" panose="020B0503020204020204" charset="-122"/>
            </a:endParaRPr>
          </a:p>
          <a:p>
            <a:r>
              <a:rPr lang="zh-CN" altLang="en-US" dirty="0">
                <a:solidFill>
                  <a:schemeClr val="bg1"/>
                </a:solidFill>
                <a:latin typeface="微软雅黑" panose="020B0503020204020204" charset="-122"/>
                <a:ea typeface="微软雅黑" panose="020B0503020204020204" charset="-122"/>
                <a:sym typeface="+mn-ea"/>
              </a:rPr>
              <a:t>支持中、英、德三种语言字幕上传</a:t>
            </a:r>
            <a:endParaRPr lang="en-US" altLang="zh-CN" dirty="0">
              <a:solidFill>
                <a:schemeClr val="bg1"/>
              </a:solidFill>
              <a:latin typeface="微软雅黑" panose="020B0503020204020204" charset="-122"/>
              <a:ea typeface="微软雅黑" panose="020B0503020204020204" charset="-122"/>
              <a:cs typeface="微软雅黑" panose="020B0503020204020204" charset="-122"/>
            </a:endParaRPr>
          </a:p>
          <a:p>
            <a:endParaRPr lang="en-US" altLang="zh-CN"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8" name="标题 7"/>
          <p:cNvSpPr>
            <a:spLocks noGrp="1"/>
          </p:cNvSpPr>
          <p:nvPr>
            <p:ph type="title"/>
          </p:nvPr>
        </p:nvSpPr>
        <p:spPr/>
        <p:txBody>
          <a:bodyPr>
            <a:normAutofit/>
          </a:bodyPr>
          <a:p>
            <a:r>
              <a:rPr lang="zh-CN" altLang="en-US">
                <a:latin typeface="微软雅黑" panose="020B0503020204020204" charset="-122"/>
                <a:ea typeface="微软雅黑" panose="020B0503020204020204" charset="-122"/>
                <a:cs typeface="微软雅黑" panose="020B0503020204020204" charset="-122"/>
                <a:sym typeface="+mn-ea"/>
              </a:rPr>
              <a:t>资源库</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视频库</a:t>
            </a:r>
            <a:endParaRPr lang="zh-CN" altLang="en-US"/>
          </a:p>
        </p:txBody>
      </p:sp>
      <p:pic>
        <p:nvPicPr>
          <p:cNvPr id="12" name="图片 11"/>
          <p:cNvPicPr>
            <a:picLocks noChangeAspect="1"/>
          </p:cNvPicPr>
          <p:nvPr/>
        </p:nvPicPr>
        <p:blipFill>
          <a:blip r:embed="rId1"/>
          <a:stretch>
            <a:fillRect/>
          </a:stretch>
        </p:blipFill>
        <p:spPr>
          <a:xfrm>
            <a:off x="6219190" y="1903730"/>
            <a:ext cx="5580000" cy="366526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16"/>
          <p:cNvSpPr>
            <a:spLocks noGrp="1"/>
          </p:cNvSpPr>
          <p:nvPr>
            <p:ph sz="half" idx="1"/>
          </p:nvPr>
        </p:nvSpPr>
        <p:spPr/>
        <p:txBody>
          <a:bodyPr/>
          <a:p>
            <a:r>
              <a:rPr lang="zh-CN" altLang="en-US" dirty="0">
                <a:latin typeface="微软雅黑" panose="020B0503020204020204" charset="-122"/>
                <a:ea typeface="微软雅黑" panose="020B0503020204020204" charset="-122"/>
                <a:cs typeface="微软雅黑" panose="020B0503020204020204" charset="-122"/>
                <a:sym typeface="+mn-ea"/>
              </a:rPr>
              <a:t>可在“资源库” </a:t>
            </a:r>
            <a:r>
              <a:rPr lang="en-US" altLang="zh-CN" dirty="0">
                <a:latin typeface="微软雅黑" panose="020B0503020204020204" charset="-122"/>
                <a:ea typeface="微软雅黑" panose="020B0503020204020204" charset="-122"/>
                <a:cs typeface="微软雅黑" panose="020B0503020204020204" charset="-122"/>
                <a:sym typeface="+mn-ea"/>
              </a:rPr>
              <a:t>——</a:t>
            </a:r>
            <a:r>
              <a:rPr lang="zh-CN" altLang="en-US" dirty="0">
                <a:latin typeface="微软雅黑" panose="020B0503020204020204" charset="-122"/>
                <a:ea typeface="微软雅黑" panose="020B0503020204020204" charset="-122"/>
                <a:cs typeface="微软雅黑" panose="020B0503020204020204" charset="-122"/>
                <a:sym typeface="+mn-ea"/>
              </a:rPr>
              <a:t>“题库”功能进行集中上传，上传完成可以在教学单元里直接引用</a:t>
            </a:r>
            <a:endParaRPr lang="en-US" altLang="zh-CN" dirty="0">
              <a:latin typeface="微软雅黑" panose="020B0503020204020204" charset="-122"/>
              <a:ea typeface="微软雅黑" panose="020B0503020204020204" charset="-122"/>
              <a:cs typeface="微软雅黑" panose="020B0503020204020204" charset="-122"/>
            </a:endParaRPr>
          </a:p>
          <a:p>
            <a:pPr marL="0" indent="0">
              <a:buNone/>
            </a:pPr>
            <a:endParaRPr lang="zh-CN" altLang="en-US"/>
          </a:p>
        </p:txBody>
      </p:sp>
      <p:sp>
        <p:nvSpPr>
          <p:cNvPr id="18" name="内容占位符 17"/>
          <p:cNvSpPr>
            <a:spLocks noGrp="1"/>
          </p:cNvSpPr>
          <p:nvPr>
            <p:ph sz="half" idx="2"/>
          </p:nvPr>
        </p:nvSpPr>
        <p:spPr/>
        <p:txBody>
          <a:bodyPr/>
          <a:p>
            <a:pPr>
              <a:lnSpc>
                <a:spcPts val="2400"/>
              </a:lnSpc>
            </a:pPr>
            <a:r>
              <a:rPr lang="zh-CN" altLang="en-US" dirty="0" smtClean="0">
                <a:latin typeface="微软雅黑" panose="020B0503020204020204" charset="-122"/>
                <a:ea typeface="微软雅黑" panose="020B0503020204020204" charset="-122"/>
                <a:cs typeface="微软雅黑" panose="020B0503020204020204" charset="-122"/>
                <a:sym typeface="+mn-ea"/>
              </a:rPr>
              <a:t>单</a:t>
            </a:r>
            <a:r>
              <a:rPr lang="zh-CN" altLang="en-US" dirty="0">
                <a:latin typeface="微软雅黑" panose="020B0503020204020204" charset="-122"/>
                <a:ea typeface="微软雅黑" panose="020B0503020204020204" charset="-122"/>
                <a:cs typeface="微软雅黑" panose="020B0503020204020204" charset="-122"/>
                <a:sym typeface="+mn-ea"/>
              </a:rPr>
              <a:t>选题，多选题，判断题，填空题，</a:t>
            </a:r>
            <a:r>
              <a:rPr lang="zh-CN" altLang="en-US" dirty="0" smtClean="0">
                <a:latin typeface="微软雅黑" panose="020B0503020204020204" charset="-122"/>
                <a:ea typeface="微软雅黑" panose="020B0503020204020204" charset="-122"/>
                <a:cs typeface="微软雅黑" panose="020B0503020204020204" charset="-122"/>
                <a:sym typeface="+mn-ea"/>
              </a:rPr>
              <a:t>问答题</a:t>
            </a:r>
            <a:r>
              <a:rPr lang="en-US" altLang="zh-CN" dirty="0" smtClean="0">
                <a:latin typeface="微软雅黑" panose="020B0503020204020204" charset="-122"/>
                <a:ea typeface="微软雅黑" panose="020B0503020204020204" charset="-122"/>
                <a:cs typeface="微软雅黑" panose="020B0503020204020204" charset="-122"/>
                <a:sym typeface="+mn-ea"/>
              </a:rPr>
              <a:t>;</a:t>
            </a:r>
            <a:r>
              <a:rPr lang="zh-CN" altLang="en-US" dirty="0">
                <a:latin typeface="微软雅黑" panose="020B0503020204020204" charset="-122"/>
                <a:ea typeface="微软雅黑" panose="020B0503020204020204" charset="-122"/>
                <a:cs typeface="微软雅黑" panose="020B0503020204020204" charset="-122"/>
                <a:sym typeface="+mn-ea"/>
              </a:rPr>
              <a:t>仅</a:t>
            </a:r>
            <a:r>
              <a:rPr lang="zh-CN" altLang="en-US" dirty="0" smtClean="0">
                <a:latin typeface="微软雅黑" panose="020B0503020204020204" charset="-122"/>
                <a:ea typeface="微软雅黑" panose="020B0503020204020204" charset="-122"/>
                <a:cs typeface="微软雅黑" panose="020B0503020204020204" charset="-122"/>
                <a:sym typeface="+mn-ea"/>
              </a:rPr>
              <a:t>限于慕课堂、</a:t>
            </a:r>
            <a:r>
              <a:rPr lang="en-US" altLang="zh-CN" dirty="0" smtClean="0">
                <a:latin typeface="微软雅黑" panose="020B0503020204020204" charset="-122"/>
                <a:ea typeface="微软雅黑" panose="020B0503020204020204" charset="-122"/>
                <a:cs typeface="微软雅黑" panose="020B0503020204020204" charset="-122"/>
                <a:sym typeface="+mn-ea"/>
              </a:rPr>
              <a:t>SPOC</a:t>
            </a:r>
            <a:r>
              <a:rPr lang="zh-CN" altLang="en-US" dirty="0" smtClean="0">
                <a:latin typeface="微软雅黑" panose="020B0503020204020204" charset="-122"/>
                <a:ea typeface="微软雅黑" panose="020B0503020204020204" charset="-122"/>
                <a:cs typeface="微软雅黑" panose="020B0503020204020204" charset="-122"/>
                <a:sym typeface="+mn-ea"/>
              </a:rPr>
              <a:t>和新版考试使用</a:t>
            </a:r>
            <a:endParaRPr lang="en-US" altLang="zh-CN" dirty="0">
              <a:latin typeface="微软雅黑" panose="020B0503020204020204" charset="-122"/>
              <a:ea typeface="微软雅黑" panose="020B0503020204020204" charset="-122"/>
              <a:cs typeface="微软雅黑" panose="020B0503020204020204" charset="-122"/>
            </a:endParaRPr>
          </a:p>
          <a:p>
            <a:pPr>
              <a:lnSpc>
                <a:spcPts val="2400"/>
              </a:lnSpc>
            </a:pPr>
            <a:endParaRPr lang="zh-CN" altLang="en-US" dirty="0">
              <a:latin typeface="微软雅黑" panose="020B0503020204020204" charset="-122"/>
              <a:ea typeface="微软雅黑" panose="020B0503020204020204" charset="-122"/>
              <a:cs typeface="微软雅黑" panose="020B0503020204020204" charset="-122"/>
            </a:endParaRPr>
          </a:p>
          <a:p>
            <a:endParaRPr lang="en-US" altLang="zh-CN"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a:p>
            <a:endParaRPr lang="zh-CN" altLang="en-US"/>
          </a:p>
        </p:txBody>
      </p:sp>
      <p:sp>
        <p:nvSpPr>
          <p:cNvPr id="16" name="标题 15"/>
          <p:cNvSpPr>
            <a:spLocks noGrp="1"/>
          </p:cNvSpPr>
          <p:nvPr>
            <p:ph type="title"/>
          </p:nvPr>
        </p:nvSpPr>
        <p:spPr/>
        <p:txBody>
          <a:bodyPr>
            <a:normAutofit/>
          </a:bodyPr>
          <a:p>
            <a:r>
              <a:rPr lang="zh-CN" altLang="en-US">
                <a:latin typeface="微软雅黑" panose="020B0503020204020204" charset="-122"/>
                <a:ea typeface="微软雅黑" panose="020B0503020204020204" charset="-122"/>
                <a:cs typeface="微软雅黑" panose="020B0503020204020204" charset="-122"/>
                <a:sym typeface="+mn-ea"/>
              </a:rPr>
              <a:t>资源库</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题库</a:t>
            </a:r>
            <a:endParaRPr lang="zh-CN" altLang="en-US"/>
          </a:p>
        </p:txBody>
      </p:sp>
      <p:pic>
        <p:nvPicPr>
          <p:cNvPr id="32" name="图片 31"/>
          <p:cNvPicPr>
            <a:picLocks noChangeAspect="1"/>
          </p:cNvPicPr>
          <p:nvPr/>
        </p:nvPicPr>
        <p:blipFill>
          <a:blip r:embed="rId1"/>
          <a:stretch>
            <a:fillRect/>
          </a:stretch>
        </p:blipFill>
        <p:spPr>
          <a:xfrm>
            <a:off x="1820384" y="2622064"/>
            <a:ext cx="7916349" cy="4009283"/>
          </a:xfrm>
          <a:prstGeom prst="rect">
            <a:avLst/>
          </a:prstGeom>
        </p:spPr>
      </p:pic>
      <p:pic>
        <p:nvPicPr>
          <p:cNvPr id="31" name="图片 30" descr="C:\Users\wb.zhuangty\Desktop\IMG20200817_163924.pngIMG20200817_1639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893" y="4120422"/>
            <a:ext cx="10510112" cy="2510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7"/>
          <p:cNvSpPr>
            <a:spLocks noGrp="1"/>
          </p:cNvSpPr>
          <p:nvPr/>
        </p:nvSpPr>
        <p:spPr>
          <a:xfrm>
            <a:off x="0" y="257175"/>
            <a:ext cx="10969200" cy="705600"/>
          </a:xfrm>
          <a:prstGeom prst="rect">
            <a:avLst/>
          </a:prstGeom>
          <a:noFill/>
          <a:ln w="9525">
            <a:noFill/>
          </a:ln>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200" b="1" u="none" strike="noStrike" kern="1200" cap="none" spc="300" normalizeH="0" baseline="0">
                <a:solidFill>
                  <a:schemeClr val="bg1"/>
                </a:solidFill>
                <a:uFillTx/>
                <a:latin typeface="+mj-lt"/>
                <a:ea typeface="+mj-ea"/>
                <a:cs typeface="+mj-cs"/>
              </a:defRPr>
            </a:lvl1pPr>
          </a:lstStyle>
          <a:p>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000" fill="hold">
                                          <p:stCondLst>
                                            <p:cond delay="0"/>
                                          </p:stCondLst>
                                        </p:cTn>
                                        <p:tgtEl>
                                          <p:spTgt spid="31"/>
                                        </p:tgtEl>
                                        <p:attrNameLst>
                                          <p:attrName>style.visibility</p:attrName>
                                        </p:attrNameLst>
                                      </p:cBhvr>
                                      <p:to>
                                        <p:strVal val="visible"/>
                                      </p:to>
                                    </p:set>
                                    <p:anim calcmode="lin" valueType="num">
                                      <p:cBhvr additive="base">
                                        <p:cTn id="7" dur="1000" fill="hold"/>
                                        <p:tgtEl>
                                          <p:spTgt spid="31"/>
                                        </p:tgtEl>
                                        <p:attrNameLst>
                                          <p:attrName>ppt_x</p:attrName>
                                        </p:attrNameLst>
                                      </p:cBhvr>
                                      <p:tavLst>
                                        <p:tav tm="0">
                                          <p:val>
                                            <p:strVal val="#ppt_x"/>
                                          </p:val>
                                        </p:tav>
                                        <p:tav tm="100000">
                                          <p:val>
                                            <p:strVal val="#ppt_x"/>
                                          </p:val>
                                        </p:tav>
                                      </p:tavLst>
                                    </p:anim>
                                    <p:anim calcmode="lin" valueType="num">
                                      <p:cBhvr additive="base">
                                        <p:cTn id="8"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5295" y="1160145"/>
            <a:ext cx="5448300" cy="5244465"/>
          </a:xfrm>
        </p:spPr>
        <p:txBody>
          <a:bodyPr>
            <a:normAutofit lnSpcReduction="20000"/>
          </a:bodyPr>
          <a:p>
            <a:r>
              <a:rPr lang="zh-CN" dirty="0">
                <a:latin typeface="微软雅黑" panose="020B0503020204020204" charset="-122"/>
                <a:ea typeface="微软雅黑" panose="020B0503020204020204" charset="-122"/>
                <a:cs typeface="微软雅黑" panose="020B0503020204020204" charset="-122"/>
                <a:sym typeface="+mn-ea"/>
              </a:rPr>
              <a:t>系统共分为</a:t>
            </a:r>
            <a:r>
              <a:rPr lang="en-US" altLang="zh-CN" dirty="0">
                <a:latin typeface="微软雅黑" panose="020B0503020204020204" charset="-122"/>
                <a:ea typeface="微软雅黑" panose="020B0503020204020204" charset="-122"/>
                <a:cs typeface="微软雅黑" panose="020B0503020204020204" charset="-122"/>
                <a:sym typeface="+mn-ea"/>
              </a:rPr>
              <a:t>3</a:t>
            </a:r>
            <a:r>
              <a:rPr lang="zh-CN" altLang="en-US" dirty="0">
                <a:latin typeface="微软雅黑" panose="020B0503020204020204" charset="-122"/>
                <a:ea typeface="微软雅黑" panose="020B0503020204020204" charset="-122"/>
                <a:cs typeface="微软雅黑" panose="020B0503020204020204" charset="-122"/>
                <a:sym typeface="+mn-ea"/>
              </a:rPr>
              <a:t>级资源目录：</a:t>
            </a:r>
            <a:endParaRPr lang="zh-CN" altLang="en-US" dirty="0">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dirty="0">
                <a:latin typeface="微软雅黑" panose="020B0503020204020204" charset="-122"/>
                <a:ea typeface="微软雅黑" panose="020B0503020204020204" charset="-122"/>
                <a:cs typeface="微软雅黑" panose="020B0503020204020204" charset="-122"/>
                <a:sym typeface="+mn-ea"/>
              </a:rPr>
              <a:t>单元章节</a:t>
            </a:r>
            <a:r>
              <a:rPr lang="en-US" altLang="zh-CN" dirty="0">
                <a:latin typeface="微软雅黑" panose="020B0503020204020204" charset="-122"/>
                <a:ea typeface="微软雅黑" panose="020B0503020204020204" charset="-122"/>
                <a:cs typeface="微软雅黑" panose="020B0503020204020204" charset="-122"/>
                <a:sym typeface="+mn-ea"/>
              </a:rPr>
              <a:t>—</a:t>
            </a:r>
            <a:r>
              <a:rPr lang="zh-CN" altLang="en-US" dirty="0">
                <a:latin typeface="微软雅黑" panose="020B0503020204020204" charset="-122"/>
                <a:ea typeface="微软雅黑" panose="020B0503020204020204" charset="-122"/>
                <a:cs typeface="微软雅黑" panose="020B0503020204020204" charset="-122"/>
                <a:sym typeface="+mn-ea"/>
              </a:rPr>
              <a:t>单元小节</a:t>
            </a:r>
            <a:r>
              <a:rPr lang="en-US" altLang="zh-CN" dirty="0">
                <a:latin typeface="微软雅黑" panose="020B0503020204020204" charset="-122"/>
                <a:ea typeface="微软雅黑" panose="020B0503020204020204" charset="-122"/>
                <a:cs typeface="微软雅黑" panose="020B0503020204020204" charset="-122"/>
                <a:sym typeface="+mn-ea"/>
              </a:rPr>
              <a:t>—</a:t>
            </a:r>
            <a:r>
              <a:rPr lang="zh-CN" altLang="en-US" dirty="0">
                <a:latin typeface="微软雅黑" panose="020B0503020204020204" charset="-122"/>
                <a:ea typeface="微软雅黑" panose="020B0503020204020204" charset="-122"/>
                <a:cs typeface="微软雅黑" panose="020B0503020204020204" charset="-122"/>
                <a:sym typeface="+mn-ea"/>
              </a:rPr>
              <a:t>具体资源内容</a:t>
            </a:r>
            <a:endParaRPr lang="zh-CN" altLang="en-US" dirty="0">
              <a:latin typeface="微软雅黑" panose="020B0503020204020204" charset="-122"/>
              <a:ea typeface="微软雅黑" panose="020B0503020204020204" charset="-122"/>
              <a:cs typeface="微软雅黑" panose="020B0503020204020204" charset="-122"/>
            </a:endParaRPr>
          </a:p>
          <a:p>
            <a:pPr>
              <a:lnSpc>
                <a:spcPts val="2400"/>
              </a:lnSpc>
            </a:pPr>
            <a:r>
              <a:rPr lang="zh-CN" altLang="en-US" dirty="0">
                <a:latin typeface="微软雅黑" panose="020B0503020204020204" charset="-122"/>
                <a:ea typeface="微软雅黑" panose="020B0503020204020204" charset="-122"/>
                <a:cs typeface="微软雅黑" panose="020B0503020204020204" charset="-122"/>
                <a:sym typeface="+mn-ea"/>
              </a:rPr>
              <a:t>章节可以包含多个小节，小节中资源可以跟着小节移动</a:t>
            </a:r>
            <a:endParaRPr lang="zh-CN" dirty="0">
              <a:latin typeface="微软雅黑" panose="020B0503020204020204" charset="-122"/>
              <a:ea typeface="微软雅黑" panose="020B0503020204020204" charset="-122"/>
              <a:cs typeface="微软雅黑" panose="020B0503020204020204" charset="-122"/>
              <a:sym typeface="+mn-ea"/>
            </a:endParaRPr>
          </a:p>
          <a:p>
            <a:r>
              <a:rPr lang="zh-CN" dirty="0">
                <a:latin typeface="微软雅黑" panose="020B0503020204020204" charset="-122"/>
                <a:ea typeface="微软雅黑" panose="020B0503020204020204" charset="-122"/>
                <a:cs typeface="微软雅黑" panose="020B0503020204020204" charset="-122"/>
                <a:sym typeface="+mn-ea"/>
              </a:rPr>
              <a:t>文档可以下载，富文本上传图文内容、压缩包和链接</a:t>
            </a:r>
            <a:endParaRPr lang="zh-CN" dirty="0">
              <a:latin typeface="微软雅黑" panose="020B0503020204020204" charset="-122"/>
              <a:ea typeface="微软雅黑" panose="020B0503020204020204" charset="-122"/>
              <a:sym typeface="+mn-ea"/>
            </a:endParaRPr>
          </a:p>
          <a:p>
            <a:r>
              <a:rPr lang="zh-CN" dirty="0">
                <a:latin typeface="微软雅黑" panose="020B0503020204020204" charset="-122"/>
                <a:ea typeface="微软雅黑" panose="020B0503020204020204" charset="-122"/>
                <a:sym typeface="+mn-ea"/>
              </a:rPr>
              <a:t>随堂测验不计分，讨论、单元测试和单元作业计分</a:t>
            </a:r>
            <a:endParaRPr lang="zh-CN" dirty="0">
              <a:latin typeface="微软雅黑" panose="020B0503020204020204" charset="-122"/>
              <a:ea typeface="微软雅黑" panose="020B0503020204020204" charset="-122"/>
              <a:sym typeface="+mn-ea"/>
            </a:endParaRPr>
          </a:p>
          <a:p>
            <a:pPr marL="0" indent="0">
              <a:buNone/>
            </a:pPr>
            <a:endParaRPr lang="zh-CN" altLang="en-US">
              <a:solidFill>
                <a:srgbClr val="FF0000"/>
              </a:solidFill>
              <a:latin typeface="微软雅黑" panose="020B0503020204020204" charset="-122"/>
              <a:ea typeface="微软雅黑" panose="020B0503020204020204" charset="-122"/>
              <a:sym typeface="+mn-ea"/>
            </a:endParaRPr>
          </a:p>
          <a:p>
            <a:pPr marL="0" indent="0" algn="l">
              <a:buNone/>
            </a:pPr>
            <a:r>
              <a:rPr lang="zh-CN" altLang="en-US">
                <a:solidFill>
                  <a:srgbClr val="FF0000"/>
                </a:solidFill>
                <a:latin typeface="微软雅黑" panose="020B0503020204020204" charset="-122"/>
                <a:ea typeface="微软雅黑" panose="020B0503020204020204" charset="-122"/>
                <a:sym typeface="+mn-ea"/>
              </a:rPr>
              <a:t>注意：发布测试和作业无法修改题目和删除</a:t>
            </a:r>
            <a:endParaRPr lang="zh-CN" altLang="en-US">
              <a:solidFill>
                <a:srgbClr val="FF0000"/>
              </a:solidFill>
              <a:latin typeface="微软雅黑" panose="020B0503020204020204" charset="-122"/>
              <a:ea typeface="微软雅黑" panose="020B0503020204020204" charset="-122"/>
              <a:sym typeface="+mn-ea"/>
            </a:endParaRPr>
          </a:p>
          <a:p>
            <a:pPr marL="0" indent="0" algn="l">
              <a:buNone/>
            </a:pPr>
            <a:r>
              <a:rPr lang="zh-CN" altLang="en-US">
                <a:solidFill>
                  <a:srgbClr val="FF0000"/>
                </a:solidFill>
                <a:latin typeface="微软雅黑" panose="020B0503020204020204" charset="-122"/>
                <a:ea typeface="微软雅黑" panose="020B0503020204020204" charset="-122"/>
                <a:sym typeface="+mn-ea"/>
              </a:rPr>
              <a:t>          发布章节无法删除</a:t>
            </a:r>
            <a:endParaRPr lang="zh-CN" altLang="en-US"/>
          </a:p>
          <a:p>
            <a:pPr marL="0" indent="0">
              <a:buNone/>
            </a:pPr>
            <a:endParaRPr lang="en-US" altLang="zh-CN"/>
          </a:p>
        </p:txBody>
      </p:sp>
      <p:sp>
        <p:nvSpPr>
          <p:cNvPr id="4" name="标题 3"/>
          <p:cNvSpPr>
            <a:spLocks noGrp="1"/>
          </p:cNvSpPr>
          <p:nvPr>
            <p:ph type="title"/>
          </p:nvPr>
        </p:nvSpPr>
        <p:spPr/>
        <p:txBody>
          <a:bodyPr>
            <a:normAutofit/>
          </a:bodyPr>
          <a:p>
            <a:r>
              <a:rPr lang="zh-CN">
                <a:latin typeface="微软雅黑" panose="020B0503020204020204" charset="-122"/>
                <a:ea typeface="微软雅黑" panose="020B0503020204020204" charset="-122"/>
                <a:cs typeface="微软雅黑" panose="020B0503020204020204" charset="-122"/>
                <a:sym typeface="+mn-ea"/>
              </a:rPr>
              <a:t>单元内容资源搭建</a:t>
            </a:r>
            <a:endParaRPr lang="zh-CN" altLang="en-US"/>
          </a:p>
        </p:txBody>
      </p:sp>
      <p:pic>
        <p:nvPicPr>
          <p:cNvPr id="15" name="图片 14"/>
          <p:cNvPicPr>
            <a:picLocks noChangeAspect="1"/>
          </p:cNvPicPr>
          <p:nvPr/>
        </p:nvPicPr>
        <p:blipFill>
          <a:blip r:embed="rId1"/>
          <a:srcRect r="51046"/>
          <a:stretch>
            <a:fillRect/>
          </a:stretch>
        </p:blipFill>
        <p:spPr>
          <a:xfrm>
            <a:off x="6489340" y="1159890"/>
            <a:ext cx="5436498" cy="510001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384810" y="3135630"/>
            <a:ext cx="7569200" cy="3166745"/>
          </a:xfrm>
          <a:prstGeom prst="rect">
            <a:avLst/>
          </a:prstGeom>
        </p:spPr>
      </p:pic>
      <p:sp>
        <p:nvSpPr>
          <p:cNvPr id="3" name="内容占位符 2"/>
          <p:cNvSpPr>
            <a:spLocks noGrp="1"/>
          </p:cNvSpPr>
          <p:nvPr>
            <p:ph sz="half" idx="1"/>
          </p:nvPr>
        </p:nvSpPr>
        <p:spPr/>
        <p:txBody>
          <a:bodyPr/>
          <a:p>
            <a:r>
              <a:rPr lang="zh-CN" dirty="0">
                <a:latin typeface="微软雅黑" panose="020B0503020204020204" charset="-122"/>
                <a:ea typeface="微软雅黑" panose="020B0503020204020204" charset="-122"/>
                <a:cs typeface="微软雅黑" panose="020B0503020204020204" charset="-122"/>
                <a:sym typeface="+mn-ea"/>
              </a:rPr>
              <a:t>测验为客观题测试，支持单选、多选、填空题、判断题四种类型，</a:t>
            </a:r>
            <a:endParaRPr lang="zh-CN" dirty="0">
              <a:latin typeface="微软雅黑" panose="020B0503020204020204" charset="-122"/>
              <a:ea typeface="微软雅黑" panose="020B0503020204020204" charset="-122"/>
              <a:cs typeface="微软雅黑" panose="020B0503020204020204" charset="-122"/>
              <a:sym typeface="+mn-ea"/>
            </a:endParaRPr>
          </a:p>
          <a:p>
            <a:pPr marL="0" indent="0">
              <a:buNone/>
            </a:pPr>
            <a:r>
              <a:rPr lang="zh-CN" b="1" dirty="0">
                <a:latin typeface="微软雅黑" panose="020B0503020204020204" charset="-122"/>
                <a:ea typeface="微软雅黑" panose="020B0503020204020204" charset="-122"/>
                <a:cs typeface="微软雅黑" panose="020B0503020204020204" charset="-122"/>
                <a:sym typeface="+mn-ea"/>
              </a:rPr>
              <a:t>每个章节可设置多个测验</a:t>
            </a:r>
            <a:endParaRPr lang="zh-CN" altLang="en-US"/>
          </a:p>
        </p:txBody>
      </p:sp>
      <p:sp>
        <p:nvSpPr>
          <p:cNvPr id="4" name="内容占位符 3"/>
          <p:cNvSpPr>
            <a:spLocks noGrp="1"/>
          </p:cNvSpPr>
          <p:nvPr>
            <p:ph sz="half" idx="2"/>
          </p:nvPr>
        </p:nvSpPr>
        <p:spPr/>
        <p:txBody>
          <a:bodyPr/>
          <a:p>
            <a:pPr>
              <a:lnSpc>
                <a:spcPts val="2400"/>
              </a:lnSpc>
            </a:pPr>
            <a:r>
              <a:rPr lang="zh-CN" altLang="en-US" dirty="0">
                <a:latin typeface="微软雅黑" panose="020B0503020204020204" charset="-122"/>
                <a:ea typeface="微软雅黑" panose="020B0503020204020204" charset="-122"/>
                <a:cs typeface="微软雅黑" panose="020B0503020204020204" charset="-122"/>
                <a:sym typeface="+mn-ea"/>
              </a:rPr>
              <a:t>可设置答题次数、答题时间、题目是否随机以及成绩公布设置</a:t>
            </a:r>
            <a:endParaRPr lang="zh-CN" altLang="en-US" dirty="0">
              <a:latin typeface="微软雅黑" panose="020B0503020204020204" charset="-122"/>
              <a:ea typeface="微软雅黑" panose="020B0503020204020204" charset="-122"/>
              <a:cs typeface="微软雅黑" panose="020B0503020204020204" charset="-122"/>
            </a:endParaRPr>
          </a:p>
          <a:p>
            <a:endParaRPr lang="en-US" altLang="zh-CN"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a:p>
            <a:endParaRPr lang="zh-CN" altLang="en-US"/>
          </a:p>
        </p:txBody>
      </p:sp>
      <p:sp>
        <p:nvSpPr>
          <p:cNvPr id="8" name="标题 7"/>
          <p:cNvSpPr>
            <a:spLocks noGrp="1"/>
          </p:cNvSpPr>
          <p:nvPr>
            <p:ph type="title"/>
          </p:nvPr>
        </p:nvSpPr>
        <p:spPr/>
        <p:txBody>
          <a:bodyPr>
            <a:normAutofit/>
          </a:bodyPr>
          <a:p>
            <a:r>
              <a:rPr lang="zh-CN">
                <a:latin typeface="微软雅黑" panose="020B0503020204020204" charset="-122"/>
                <a:ea typeface="微软雅黑" panose="020B0503020204020204" charset="-122"/>
                <a:cs typeface="微软雅黑" panose="020B0503020204020204" charset="-122"/>
                <a:sym typeface="+mn-ea"/>
              </a:rPr>
              <a:t>课程考核</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测验</a:t>
            </a:r>
            <a:endParaRPr lang="zh-CN" altLang="en-US"/>
          </a:p>
        </p:txBody>
      </p:sp>
      <p:sp>
        <p:nvSpPr>
          <p:cNvPr id="10" name="矩形 9"/>
          <p:cNvSpPr/>
          <p:nvPr/>
        </p:nvSpPr>
        <p:spPr>
          <a:xfrm>
            <a:off x="7820660" y="159385"/>
            <a:ext cx="4369435" cy="738505"/>
          </a:xfrm>
          <a:prstGeom prst="rect">
            <a:avLst/>
          </a:prstGeom>
          <a:solidFill>
            <a:srgbClr val="3B46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p:cNvPicPr>
            <a:picLocks noChangeAspect="1"/>
          </p:cNvPicPr>
          <p:nvPr>
            <p:custDataLst>
              <p:tags r:id="rId2"/>
            </p:custDataLst>
          </p:nvPr>
        </p:nvPicPr>
        <p:blipFill>
          <a:blip r:embed="rId3"/>
          <a:stretch>
            <a:fillRect/>
          </a:stretch>
        </p:blipFill>
        <p:spPr>
          <a:xfrm>
            <a:off x="3749157" y="2800466"/>
            <a:ext cx="8441397" cy="3295675"/>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0" y="1264920"/>
            <a:ext cx="6610350" cy="559371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a:bodyPr>
          <a:p>
            <a:r>
              <a:rPr lang="zh-CN" altLang="en-US" dirty="0" smtClean="0">
                <a:latin typeface="微软雅黑" panose="020B0503020204020204" charset="-122"/>
                <a:ea typeface="微软雅黑" panose="020B0503020204020204" charset="-122"/>
                <a:sym typeface="+mn-ea"/>
              </a:rPr>
              <a:t>在线课程、</a:t>
            </a:r>
            <a:r>
              <a:rPr lang="en-US" altLang="zh-CN" dirty="0" smtClean="0">
                <a:latin typeface="微软雅黑" panose="020B0503020204020204" charset="-122"/>
                <a:ea typeface="微软雅黑" panose="020B0503020204020204" charset="-122"/>
                <a:sym typeface="+mn-ea"/>
              </a:rPr>
              <a:t>spoc</a:t>
            </a:r>
            <a:r>
              <a:rPr lang="zh-CN" altLang="en-US" dirty="0" smtClean="0">
                <a:latin typeface="微软雅黑" panose="020B0503020204020204" charset="-122"/>
                <a:ea typeface="微软雅黑" panose="020B0503020204020204" charset="-122"/>
                <a:sym typeface="+mn-ea"/>
              </a:rPr>
              <a:t>课程</a:t>
            </a:r>
            <a:br>
              <a:rPr lang="zh-CN" altLang="en-US" b="1" dirty="0" smtClean="0">
                <a:solidFill>
                  <a:schemeClr val="bg1"/>
                </a:solidFill>
                <a:latin typeface="微软雅黑" panose="020B0503020204020204" charset="-122"/>
                <a:ea typeface="微软雅黑" panose="020B0503020204020204" charset="-122"/>
                <a:sym typeface="+mn-ea"/>
              </a:rPr>
            </a:br>
            <a:r>
              <a:rPr lang="zh-CN" altLang="en-US" dirty="0" smtClean="0">
                <a:latin typeface="微软雅黑" panose="020B0503020204020204" charset="-122"/>
                <a:ea typeface="微软雅黑" panose="020B0503020204020204" charset="-122"/>
                <a:sym typeface="+mn-ea"/>
              </a:rPr>
              <a:t>相关基本概念</a:t>
            </a:r>
            <a:endParaRPr lang="zh-CN" altLang="en-US"/>
          </a:p>
        </p:txBody>
      </p:sp>
      <p:sp>
        <p:nvSpPr>
          <p:cNvPr id="3" name="副标题 2"/>
          <p:cNvSpPr>
            <a:spLocks noGrp="1"/>
          </p:cNvSpPr>
          <p:nvPr>
            <p:ph type="subTitle" idx="1"/>
          </p:nvPr>
        </p:nvSpPr>
        <p:spPr/>
        <p:txBody>
          <a:bodyPr/>
          <a:p>
            <a:r>
              <a:rPr lang="en-US" altLang="zh-CN"/>
              <a:t>01</a:t>
            </a:r>
            <a:endParaRPr lang="en-US" altLang="zh-CN"/>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占位符 6"/>
          <p:cNvSpPr>
            <a:spLocks noGrp="1"/>
          </p:cNvSpPr>
          <p:nvPr>
            <p:ph type="body" idx="1"/>
          </p:nvPr>
        </p:nvSpPr>
        <p:spPr/>
        <p:txBody>
          <a:bodyPr/>
          <a:p>
            <a:r>
              <a:rPr lang="zh-CN" dirty="0">
                <a:latin typeface="微软雅黑" panose="020B0503020204020204" charset="-122"/>
                <a:ea typeface="微软雅黑" panose="020B0503020204020204" charset="-122"/>
                <a:cs typeface="微软雅黑" panose="020B0503020204020204" charset="-122"/>
                <a:sym typeface="+mn-ea"/>
              </a:rPr>
              <a:t>作业为主观题测试，有学生互相评价和老师批改</a:t>
            </a:r>
            <a:r>
              <a:rPr lang="en-US" altLang="zh-CN" dirty="0">
                <a:latin typeface="微软雅黑" panose="020B0503020204020204" charset="-122"/>
                <a:ea typeface="微软雅黑" panose="020B0503020204020204" charset="-122"/>
                <a:cs typeface="微软雅黑" panose="020B0503020204020204" charset="-122"/>
                <a:sym typeface="+mn-ea"/>
              </a:rPr>
              <a:t>2</a:t>
            </a:r>
            <a:r>
              <a:rPr lang="zh-CN" altLang="en-US" dirty="0">
                <a:latin typeface="微软雅黑" panose="020B0503020204020204" charset="-122"/>
                <a:ea typeface="微软雅黑" panose="020B0503020204020204" charset="-122"/>
                <a:cs typeface="微软雅黑" panose="020B0503020204020204" charset="-122"/>
                <a:sym typeface="+mn-ea"/>
              </a:rPr>
              <a:t>种得分形式</a:t>
            </a:r>
            <a:endParaRPr lang="zh-CN" altLang="en-US" dirty="0">
              <a:latin typeface="微软雅黑" panose="020B0503020204020204" charset="-122"/>
              <a:ea typeface="微软雅黑" panose="020B0503020204020204" charset="-122"/>
              <a:cs typeface="微软雅黑" panose="020B0503020204020204" charset="-122"/>
              <a:sym typeface="+mn-ea"/>
            </a:endParaRPr>
          </a:p>
          <a:p>
            <a:r>
              <a:rPr lang="zh-CN" dirty="0">
                <a:latin typeface="微软雅黑" panose="020B0503020204020204" charset="-122"/>
                <a:ea typeface="微软雅黑" panose="020B0503020204020204" charset="-122"/>
                <a:cs typeface="微软雅黑" panose="020B0503020204020204" charset="-122"/>
                <a:sym typeface="+mn-ea"/>
              </a:rPr>
              <a:t>每个章节可设置多个作业</a:t>
            </a:r>
            <a:endParaRPr lang="en-US" altLang="zh-CN" dirty="0">
              <a:latin typeface="微软雅黑" panose="020B0503020204020204" charset="-122"/>
              <a:ea typeface="微软雅黑" panose="020B0503020204020204" charset="-122"/>
              <a:cs typeface="微软雅黑" panose="020B0503020204020204" charset="-122"/>
            </a:endParaRPr>
          </a:p>
          <a:p>
            <a:endParaRPr lang="zh-CN" altLang="en-US"/>
          </a:p>
          <a:p>
            <a:endParaRPr lang="zh-CN" altLang="en-US"/>
          </a:p>
        </p:txBody>
      </p:sp>
      <p:sp>
        <p:nvSpPr>
          <p:cNvPr id="5" name="标题 4"/>
          <p:cNvSpPr>
            <a:spLocks noGrp="1"/>
          </p:cNvSpPr>
          <p:nvPr>
            <p:ph type="title"/>
          </p:nvPr>
        </p:nvSpPr>
        <p:spPr>
          <a:prstGeom prst="rect">
            <a:avLst/>
          </a:prstGeom>
        </p:spPr>
        <p:txBody>
          <a:bodyPr vert="horz" lIns="91423" tIns="45711" rIns="91423" bIns="45711" rtlCol="0" anchor="ctr">
            <a:normAutofit/>
          </a:bodyPr>
          <a:p>
            <a:pPr algn="l"/>
            <a:r>
              <a:rPr lang="zh-CN">
                <a:latin typeface="微软雅黑" panose="020B0503020204020204" charset="-122"/>
                <a:ea typeface="微软雅黑" panose="020B0503020204020204" charset="-122"/>
                <a:cs typeface="微软雅黑" panose="020B0503020204020204" charset="-122"/>
                <a:sym typeface="+mn-ea"/>
              </a:rPr>
              <a:t>课程考核</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作业</a:t>
            </a:r>
            <a:endParaRPr lang="zh-CN" altLang="en-US">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1"/>
          <a:stretch>
            <a:fillRect/>
          </a:stretch>
        </p:blipFill>
        <p:spPr>
          <a:xfrm>
            <a:off x="5408728" y="2553430"/>
            <a:ext cx="6592619" cy="3846118"/>
          </a:xfrm>
          <a:prstGeom prst="rect">
            <a:avLst/>
          </a:prstGeom>
        </p:spPr>
      </p:pic>
      <p:pic>
        <p:nvPicPr>
          <p:cNvPr id="8" name="图片 7"/>
          <p:cNvPicPr>
            <a:picLocks noChangeAspect="1"/>
          </p:cNvPicPr>
          <p:nvPr/>
        </p:nvPicPr>
        <p:blipFill>
          <a:blip r:embed="rId2"/>
          <a:stretch>
            <a:fillRect/>
          </a:stretch>
        </p:blipFill>
        <p:spPr>
          <a:xfrm>
            <a:off x="131" y="2553445"/>
            <a:ext cx="6637061" cy="3314721"/>
          </a:xfrm>
          <a:prstGeom prst="rect">
            <a:avLst/>
          </a:prstGeom>
          <a:ln w="19050">
            <a:solidFill>
              <a:schemeClr val="accent1"/>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8"/>
          <p:cNvSpPr>
            <a:spLocks noGrp="1"/>
          </p:cNvSpPr>
          <p:nvPr>
            <p:ph type="body" idx="1"/>
          </p:nvPr>
        </p:nvSpPr>
        <p:spPr>
          <a:xfrm>
            <a:off x="611505" y="1090295"/>
            <a:ext cx="10968990" cy="381635"/>
          </a:xfrm>
        </p:spPr>
        <p:txBody>
          <a:bodyPr/>
          <a:p>
            <a:r>
              <a:rPr lang="zh-CN" altLang="en-US" dirty="0">
                <a:latin typeface="微软雅黑" panose="020B0503020204020204" charset="-122"/>
                <a:ea typeface="微软雅黑" panose="020B0503020204020204" charset="-122"/>
                <a:cs typeface="微软雅黑" panose="020B0503020204020204" charset="-122"/>
                <a:sym typeface="+mn-ea"/>
              </a:rPr>
              <a:t>学生互评是在截止时间后，系统根据提交作业数量自动分配互评的份数；</a:t>
            </a:r>
            <a:endParaRPr lang="zh-CN" altLang="en-US" dirty="0">
              <a:latin typeface="微软雅黑" panose="020B0503020204020204" charset="-122"/>
              <a:ea typeface="微软雅黑" panose="020B0503020204020204" charset="-122"/>
              <a:cs typeface="微软雅黑" panose="020B0503020204020204" charset="-122"/>
            </a:endParaRPr>
          </a:p>
          <a:p>
            <a:r>
              <a:rPr lang="zh-CN" altLang="en-US" dirty="0">
                <a:latin typeface="微软雅黑" panose="020B0503020204020204" charset="-122"/>
                <a:ea typeface="微软雅黑" panose="020B0503020204020204" charset="-122"/>
                <a:cs typeface="微软雅黑" panose="020B0503020204020204" charset="-122"/>
                <a:sym typeface="+mn-ea"/>
              </a:rPr>
              <a:t>老师批改是在截止时间后，老师后台批改成绩</a:t>
            </a:r>
            <a:endParaRPr lang="zh-CN" altLang="en-US" dirty="0">
              <a:solidFill>
                <a:schemeClr val="bg1">
                  <a:lumMod val="50000"/>
                </a:schemeClr>
              </a:solidFill>
              <a:latin typeface="微软雅黑" panose="020B0503020204020204" charset="-122"/>
              <a:ea typeface="微软雅黑" panose="020B0503020204020204" charset="-122"/>
              <a:cs typeface="Arial" panose="020B0604020202020204" pitchFamily="34" charset="0"/>
            </a:endParaRPr>
          </a:p>
          <a:p>
            <a:r>
              <a:rPr lang="zh-CN" altLang="en-US"/>
              <a:t>学生互评需要</a:t>
            </a:r>
            <a:r>
              <a:rPr lang="zh-CN" altLang="en-US">
                <a:solidFill>
                  <a:srgbClr val="FF0000"/>
                </a:solidFill>
              </a:rPr>
              <a:t>学生用电脑批改</a:t>
            </a:r>
            <a:endParaRPr lang="zh-CN" altLang="en-US"/>
          </a:p>
          <a:p>
            <a:r>
              <a:rPr lang="zh-CN" altLang="en-US"/>
              <a:t>学生互评需要</a:t>
            </a:r>
            <a:r>
              <a:rPr lang="zh-CN" altLang="en-US">
                <a:solidFill>
                  <a:srgbClr val="FF0000"/>
                </a:solidFill>
              </a:rPr>
              <a:t>老师必须勾选互评可选分值；</a:t>
            </a:r>
            <a:endParaRPr lang="zh-CN" altLang="en-US">
              <a:solidFill>
                <a:srgbClr val="FF0000"/>
              </a:solidFill>
            </a:endParaRPr>
          </a:p>
        </p:txBody>
      </p:sp>
      <p:sp>
        <p:nvSpPr>
          <p:cNvPr id="5" name="标题 4"/>
          <p:cNvSpPr>
            <a:spLocks noGrp="1"/>
          </p:cNvSpPr>
          <p:nvPr>
            <p:ph type="title"/>
          </p:nvPr>
        </p:nvSpPr>
        <p:spPr>
          <a:prstGeom prst="rect">
            <a:avLst/>
          </a:prstGeom>
        </p:spPr>
        <p:txBody>
          <a:bodyPr vert="horz" lIns="91423" tIns="45711" rIns="91423" bIns="45711" rtlCol="0" anchor="ctr">
            <a:normAutofit/>
          </a:bodyPr>
          <a:p>
            <a:pPr algn="l"/>
            <a:r>
              <a:rPr lang="zh-CN">
                <a:latin typeface="微软雅黑" panose="020B0503020204020204" charset="-122"/>
                <a:ea typeface="微软雅黑" panose="020B0503020204020204" charset="-122"/>
                <a:cs typeface="微软雅黑" panose="020B0503020204020204" charset="-122"/>
                <a:sym typeface="+mn-ea"/>
              </a:rPr>
              <a:t>课程考核</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作业批改</a:t>
            </a:r>
            <a:endParaRPr lang="zh-CN" altLang="en-US">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0" y="3169920"/>
            <a:ext cx="8010525" cy="3336925"/>
          </a:xfrm>
          <a:prstGeom prst="rect">
            <a:avLst/>
          </a:prstGeom>
        </p:spPr>
      </p:pic>
      <p:pic>
        <p:nvPicPr>
          <p:cNvPr id="7" name="图片 6"/>
          <p:cNvPicPr>
            <a:picLocks noChangeAspect="1"/>
          </p:cNvPicPr>
          <p:nvPr/>
        </p:nvPicPr>
        <p:blipFill>
          <a:blip r:embed="rId2"/>
          <a:stretch>
            <a:fillRect/>
          </a:stretch>
        </p:blipFill>
        <p:spPr>
          <a:xfrm>
            <a:off x="7477125" y="1522730"/>
            <a:ext cx="4410075" cy="5495925"/>
          </a:xfrm>
          <a:prstGeom prst="rect">
            <a:avLst/>
          </a:prstGeom>
        </p:spPr>
      </p:pic>
      <p:pic>
        <p:nvPicPr>
          <p:cNvPr id="10" name="图片 9"/>
          <p:cNvPicPr>
            <a:picLocks noChangeAspect="1"/>
          </p:cNvPicPr>
          <p:nvPr/>
        </p:nvPicPr>
        <p:blipFill>
          <a:blip r:embed="rId3"/>
          <a:stretch>
            <a:fillRect/>
          </a:stretch>
        </p:blipFill>
        <p:spPr>
          <a:xfrm>
            <a:off x="6400800" y="1504315"/>
            <a:ext cx="5791200" cy="5772150"/>
          </a:xfrm>
          <a:prstGeom prst="rect">
            <a:avLst/>
          </a:prstGeom>
        </p:spPr>
      </p:pic>
      <p:pic>
        <p:nvPicPr>
          <p:cNvPr id="13" name="图片 12" descr="templates\docerresourceshop\icons\\343435383138323b333633373633323bbcfdcdb7"/>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3000000">
            <a:off x="3274060" y="3041650"/>
            <a:ext cx="3970655" cy="245808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200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sz="half" idx="1"/>
          </p:nvPr>
        </p:nvSpPr>
        <p:spPr/>
        <p:txBody>
          <a:bodyPr/>
          <a:p>
            <a:r>
              <a:rPr lang="zh-CN" dirty="0">
                <a:latin typeface="微软雅黑" panose="020B0503020204020204" charset="-122"/>
                <a:ea typeface="微软雅黑" panose="020B0503020204020204" charset="-122"/>
                <a:cs typeface="微软雅黑" panose="020B0503020204020204" charset="-122"/>
                <a:sym typeface="+mn-ea"/>
              </a:rPr>
              <a:t>考试作为课程综合测试，目前有考试和新版考试</a:t>
            </a:r>
            <a:r>
              <a:rPr lang="en-US" altLang="zh-CN" dirty="0">
                <a:latin typeface="微软雅黑" panose="020B0503020204020204" charset="-122"/>
                <a:ea typeface="微软雅黑" panose="020B0503020204020204" charset="-122"/>
                <a:cs typeface="微软雅黑" panose="020B0503020204020204" charset="-122"/>
                <a:sym typeface="+mn-ea"/>
              </a:rPr>
              <a:t>2</a:t>
            </a:r>
            <a:r>
              <a:rPr lang="zh-CN" altLang="en-US" dirty="0">
                <a:latin typeface="微软雅黑" panose="020B0503020204020204" charset="-122"/>
                <a:ea typeface="微软雅黑" panose="020B0503020204020204" charset="-122"/>
                <a:cs typeface="微软雅黑" panose="020B0503020204020204" charset="-122"/>
                <a:sym typeface="+mn-ea"/>
              </a:rPr>
              <a:t>种，也可作为章节考核以外的课程考核</a:t>
            </a:r>
            <a:endParaRPr lang="zh-CN" altLang="en-US"/>
          </a:p>
        </p:txBody>
      </p:sp>
      <p:sp>
        <p:nvSpPr>
          <p:cNvPr id="11" name="内容占位符 10"/>
          <p:cNvSpPr>
            <a:spLocks noGrp="1"/>
          </p:cNvSpPr>
          <p:nvPr>
            <p:ph sz="half" idx="2"/>
          </p:nvPr>
        </p:nvSpPr>
        <p:spPr>
          <a:xfrm>
            <a:off x="6530975" y="1264920"/>
            <a:ext cx="5176520" cy="1264285"/>
          </a:xfrm>
        </p:spPr>
        <p:txBody>
          <a:bodyPr/>
          <a:p>
            <a:pPr indent="0">
              <a:lnSpc>
                <a:spcPct val="150000"/>
              </a:lnSpc>
              <a:buFont typeface="Wingdings" panose="05000000000000000000" charset="0"/>
              <a:buNone/>
            </a:pPr>
            <a:r>
              <a:rPr lang="zh-CN" altLang="en-US" dirty="0">
                <a:solidFill>
                  <a:schemeClr val="bg1"/>
                </a:solidFill>
                <a:latin typeface="微软雅黑" panose="020B0503020204020204" charset="-122"/>
                <a:ea typeface="微软雅黑" panose="020B0503020204020204" charset="-122"/>
                <a:cs typeface="微软雅黑" panose="020B0503020204020204" charset="-122"/>
                <a:sym typeface="+mn-ea"/>
              </a:rPr>
              <a:t>考试：分主观卷和客观卷，主观卷与作业一致，客观卷与测验一致；</a:t>
            </a:r>
            <a:endParaRPr lang="zh-CN" altLang="en-US" dirty="0">
              <a:solidFill>
                <a:schemeClr val="bg1"/>
              </a:solidFill>
              <a:latin typeface="微软雅黑" panose="020B0503020204020204" charset="-122"/>
              <a:ea typeface="微软雅黑" panose="020B0503020204020204" charset="-122"/>
              <a:cs typeface="微软雅黑" panose="020B0503020204020204" charset="-122"/>
            </a:endParaRPr>
          </a:p>
          <a:p>
            <a:endParaRPr lang="zh-CN" altLang="en-US">
              <a:solidFill>
                <a:schemeClr val="bg1"/>
              </a:solidFill>
              <a:latin typeface="微软雅黑" panose="020B0503020204020204" charset="-122"/>
              <a:ea typeface="微软雅黑" panose="020B0503020204020204" charset="-122"/>
              <a:cs typeface="微软雅黑" panose="020B0503020204020204" charset="-122"/>
              <a:sym typeface="+mn-ea"/>
            </a:endParaRPr>
          </a:p>
          <a:p>
            <a:endParaRPr lang="zh-CN" altLang="en-US">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5" name="标题 4"/>
          <p:cNvSpPr>
            <a:spLocks noGrp="1"/>
          </p:cNvSpPr>
          <p:nvPr>
            <p:ph type="title"/>
          </p:nvPr>
        </p:nvSpPr>
        <p:spPr>
          <a:prstGeom prst="rect">
            <a:avLst/>
          </a:prstGeom>
        </p:spPr>
        <p:txBody>
          <a:bodyPr vert="horz" lIns="91423" tIns="45711" rIns="91423" bIns="45711" rtlCol="0" anchor="ctr">
            <a:normAutofit/>
          </a:bodyPr>
          <a:p>
            <a:pPr algn="l"/>
            <a:r>
              <a:rPr lang="zh-CN">
                <a:latin typeface="微软雅黑" panose="020B0503020204020204" charset="-122"/>
                <a:ea typeface="微软雅黑" panose="020B0503020204020204" charset="-122"/>
                <a:cs typeface="微软雅黑" panose="020B0503020204020204" charset="-122"/>
                <a:sym typeface="+mn-ea"/>
              </a:rPr>
              <a:t>课程考核</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考试</a:t>
            </a:r>
            <a:endParaRPr lang="zh-CN" altLang="en-US">
              <a:latin typeface="微软雅黑" panose="020B0503020204020204" charset="-122"/>
              <a:ea typeface="微软雅黑" panose="020B0503020204020204" charset="-122"/>
              <a:cs typeface="微软雅黑" panose="020B0503020204020204" charset="-122"/>
              <a:sym typeface="+mn-ea"/>
            </a:endParaRPr>
          </a:p>
        </p:txBody>
      </p:sp>
      <p:pic>
        <p:nvPicPr>
          <p:cNvPr id="6" name="图片 5"/>
          <p:cNvPicPr>
            <a:picLocks noChangeAspect="1"/>
          </p:cNvPicPr>
          <p:nvPr/>
        </p:nvPicPr>
        <p:blipFill>
          <a:blip r:embed="rId1"/>
          <a:stretch>
            <a:fillRect/>
          </a:stretch>
        </p:blipFill>
        <p:spPr>
          <a:xfrm>
            <a:off x="4328795" y="2301240"/>
            <a:ext cx="7642225" cy="4732655"/>
          </a:xfrm>
          <a:prstGeom prst="rect">
            <a:avLst/>
          </a:prstGeom>
        </p:spPr>
      </p:pic>
      <p:pic>
        <p:nvPicPr>
          <p:cNvPr id="2" name="图片 1"/>
          <p:cNvPicPr>
            <a:picLocks noChangeAspect="1"/>
          </p:cNvPicPr>
          <p:nvPr/>
        </p:nvPicPr>
        <p:blipFill>
          <a:blip r:embed="rId2"/>
          <a:stretch>
            <a:fillRect/>
          </a:stretch>
        </p:blipFill>
        <p:spPr>
          <a:xfrm>
            <a:off x="612775" y="3288665"/>
            <a:ext cx="3248025" cy="181927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sz="half" idx="1"/>
          </p:nvPr>
        </p:nvSpPr>
        <p:spPr>
          <a:xfrm>
            <a:off x="612775" y="1264920"/>
            <a:ext cx="4338955" cy="4748530"/>
          </a:xfrm>
        </p:spPr>
        <p:txBody>
          <a:bodyPr/>
          <a:p>
            <a:pPr indent="0">
              <a:lnSpc>
                <a:spcPct val="150000"/>
              </a:lnSpc>
              <a:buFont typeface="Wingdings" panose="05000000000000000000" charset="0"/>
              <a:buNone/>
            </a:pPr>
            <a:r>
              <a:rPr lang="zh-CN" altLang="en-US" b="1" dirty="0">
                <a:solidFill>
                  <a:srgbClr val="FF0000"/>
                </a:solidFill>
                <a:latin typeface="微软雅黑" panose="020B0503020204020204" charset="-122"/>
                <a:ea typeface="微软雅黑" panose="020B0503020204020204" charset="-122"/>
                <a:cs typeface="微软雅黑" panose="020B0503020204020204" charset="-122"/>
                <a:sym typeface="+mn-ea"/>
              </a:rPr>
              <a:t>新版考试：</a:t>
            </a:r>
            <a:r>
              <a:rPr lang="zh-CN" altLang="en-US" dirty="0">
                <a:latin typeface="微软雅黑" panose="020B0503020204020204" charset="-122"/>
                <a:ea typeface="微软雅黑" panose="020B0503020204020204" charset="-122"/>
                <a:cs typeface="微软雅黑" panose="020B0503020204020204" charset="-122"/>
                <a:sym typeface="+mn-ea"/>
              </a:rPr>
              <a:t>考试题</a:t>
            </a:r>
            <a:r>
              <a:rPr lang="zh-CN" altLang="en-US">
                <a:latin typeface="微软雅黑" panose="020B0503020204020204" charset="-122"/>
                <a:ea typeface="微软雅黑" panose="020B0503020204020204" charset="-122"/>
                <a:cs typeface="微软雅黑" panose="020B0503020204020204" charset="-122"/>
                <a:sym typeface="+mn-ea"/>
              </a:rPr>
              <a:t>统一且可以通过导入题目的方式添加支持标签导入试题、单独设置题目分值；出卷比较灵活</a:t>
            </a:r>
            <a:endParaRPr lang="zh-CN" altLang="en-US">
              <a:solidFill>
                <a:schemeClr val="bg1"/>
              </a:solidFill>
              <a:latin typeface="微软雅黑" panose="020B0503020204020204" charset="-122"/>
              <a:ea typeface="微软雅黑" panose="020B0503020204020204" charset="-122"/>
              <a:cs typeface="微软雅黑" panose="020B0503020204020204" charset="-122"/>
              <a:sym typeface="+mn-ea"/>
            </a:endParaRPr>
          </a:p>
          <a:p>
            <a:endParaRPr lang="zh-CN" altLang="en-US"/>
          </a:p>
        </p:txBody>
      </p:sp>
      <p:sp>
        <p:nvSpPr>
          <p:cNvPr id="5" name="标题 4"/>
          <p:cNvSpPr>
            <a:spLocks noGrp="1"/>
          </p:cNvSpPr>
          <p:nvPr>
            <p:ph type="title"/>
          </p:nvPr>
        </p:nvSpPr>
        <p:spPr>
          <a:prstGeom prst="rect">
            <a:avLst/>
          </a:prstGeom>
        </p:spPr>
        <p:txBody>
          <a:bodyPr vert="horz" lIns="91423" tIns="45711" rIns="91423" bIns="45711" rtlCol="0" anchor="ctr">
            <a:normAutofit/>
          </a:bodyPr>
          <a:p>
            <a:pPr algn="l"/>
            <a:r>
              <a:rPr lang="zh-CN">
                <a:latin typeface="微软雅黑" panose="020B0503020204020204" charset="-122"/>
                <a:ea typeface="微软雅黑" panose="020B0503020204020204" charset="-122"/>
                <a:cs typeface="微软雅黑" panose="020B0503020204020204" charset="-122"/>
                <a:sym typeface="+mn-ea"/>
              </a:rPr>
              <a:t>课程考核</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新版考试</a:t>
            </a:r>
            <a:endParaRPr lang="zh-CN" altLang="en-US">
              <a:latin typeface="微软雅黑" panose="020B0503020204020204" charset="-122"/>
              <a:ea typeface="微软雅黑" panose="020B0503020204020204" charset="-122"/>
              <a:cs typeface="微软雅黑" panose="020B0503020204020204" charset="-122"/>
              <a:sym typeface="+mn-ea"/>
            </a:endParaRPr>
          </a:p>
        </p:txBody>
      </p:sp>
      <p:pic>
        <p:nvPicPr>
          <p:cNvPr id="4" name="图片 3"/>
          <p:cNvPicPr>
            <a:picLocks noChangeAspect="1"/>
          </p:cNvPicPr>
          <p:nvPr/>
        </p:nvPicPr>
        <p:blipFill>
          <a:blip r:embed="rId1"/>
          <a:stretch>
            <a:fillRect/>
          </a:stretch>
        </p:blipFill>
        <p:spPr>
          <a:xfrm>
            <a:off x="5372100" y="755650"/>
            <a:ext cx="6410325" cy="5257800"/>
          </a:xfrm>
          <a:prstGeom prst="rect">
            <a:avLst/>
          </a:prstGeom>
        </p:spPr>
      </p:pic>
      <p:pic>
        <p:nvPicPr>
          <p:cNvPr id="6" name="图片 5"/>
          <p:cNvPicPr>
            <a:picLocks noChangeAspect="1"/>
          </p:cNvPicPr>
          <p:nvPr/>
        </p:nvPicPr>
        <p:blipFill>
          <a:blip r:embed="rId2"/>
          <a:srcRect l="20774" t="46875" r="10178" b="4688"/>
          <a:stretch>
            <a:fillRect/>
          </a:stretch>
        </p:blipFill>
        <p:spPr>
          <a:xfrm>
            <a:off x="376555" y="4171950"/>
            <a:ext cx="4812030" cy="590550"/>
          </a:xfrm>
          <a:prstGeom prst="rect">
            <a:avLst/>
          </a:prstGeom>
        </p:spPr>
      </p:pic>
      <p:pic>
        <p:nvPicPr>
          <p:cNvPr id="2" name="图片 1"/>
          <p:cNvPicPr>
            <a:picLocks noChangeAspect="1"/>
          </p:cNvPicPr>
          <p:nvPr/>
        </p:nvPicPr>
        <p:blipFill>
          <a:blip r:embed="rId3"/>
          <a:stretch>
            <a:fillRect/>
          </a:stretch>
        </p:blipFill>
        <p:spPr>
          <a:xfrm>
            <a:off x="5372100" y="962660"/>
            <a:ext cx="6286500" cy="5638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sz="half" idx="1"/>
          </p:nvPr>
        </p:nvSpPr>
        <p:spPr>
          <a:xfrm>
            <a:off x="636975" y="1264980"/>
            <a:ext cx="5176800" cy="4748400"/>
          </a:xfrm>
        </p:spPr>
        <p:txBody>
          <a:bodyPr/>
          <a:p>
            <a:pPr>
              <a:lnSpc>
                <a:spcPts val="2400"/>
              </a:lnSpc>
            </a:pPr>
            <a:r>
              <a:rPr dirty="0">
                <a:latin typeface="微软雅黑" panose="020B0503020204020204" charset="-122"/>
                <a:ea typeface="微软雅黑" panose="020B0503020204020204" charset="-122"/>
                <a:cs typeface="微软雅黑" panose="020B0503020204020204" charset="-122"/>
                <a:sym typeface="+mn-ea"/>
              </a:rPr>
              <a:t>课堂讨论作为特殊的计分项，</a:t>
            </a:r>
            <a:r>
              <a:rPr lang="zh-CN" dirty="0">
                <a:latin typeface="微软雅黑" panose="020B0503020204020204" charset="-122"/>
                <a:ea typeface="微软雅黑" panose="020B0503020204020204" charset="-122"/>
                <a:cs typeface="微软雅黑" panose="020B0503020204020204" charset="-122"/>
                <a:sym typeface="+mn-ea"/>
              </a:rPr>
              <a:t>它</a:t>
            </a:r>
            <a:r>
              <a:rPr dirty="0">
                <a:latin typeface="微软雅黑" panose="020B0503020204020204" charset="-122"/>
                <a:ea typeface="微软雅黑" panose="020B0503020204020204" charset="-122"/>
                <a:cs typeface="微软雅黑" panose="020B0503020204020204" charset="-122"/>
                <a:sym typeface="+mn-ea"/>
              </a:rPr>
              <a:t>是在教学章节中跟着视频资料一起发布</a:t>
            </a:r>
            <a:r>
              <a:rPr lang="zh-CN" dirty="0">
                <a:latin typeface="微软雅黑" panose="020B0503020204020204" charset="-122"/>
                <a:ea typeface="微软雅黑" panose="020B0503020204020204" charset="-122"/>
                <a:cs typeface="微软雅黑" panose="020B0503020204020204" charset="-122"/>
                <a:sym typeface="+mn-ea"/>
              </a:rPr>
              <a:t>，</a:t>
            </a:r>
            <a:r>
              <a:rPr lang="zh-CN" altLang="en-US" dirty="0">
                <a:latin typeface="微软雅黑" panose="020B0503020204020204" charset="-122"/>
                <a:ea typeface="微软雅黑" panose="020B0503020204020204" charset="-122"/>
                <a:cs typeface="微软雅黑" panose="020B0503020204020204" charset="-122"/>
                <a:sym typeface="+mn-ea"/>
              </a:rPr>
              <a:t>学生在学习章节内容的过程中即可参与课堂讨论。</a:t>
            </a:r>
            <a:endParaRPr lang="zh-CN" altLang="en-US" dirty="0">
              <a:latin typeface="微软雅黑" panose="020B0503020204020204" charset="-122"/>
              <a:ea typeface="微软雅黑" panose="020B0503020204020204" charset="-122"/>
              <a:cs typeface="微软雅黑" panose="020B0503020204020204" charset="-122"/>
            </a:endParaRPr>
          </a:p>
          <a:p>
            <a:pPr>
              <a:lnSpc>
                <a:spcPts val="2400"/>
              </a:lnSpc>
            </a:pPr>
            <a:endParaRPr lang="zh-CN" dirty="0">
              <a:latin typeface="微软雅黑" panose="020B0503020204020204" charset="-122"/>
              <a:ea typeface="微软雅黑" panose="020B0503020204020204" charset="-122"/>
              <a:cs typeface="微软雅黑" panose="020B0503020204020204" charset="-122"/>
            </a:endParaRPr>
          </a:p>
          <a:p>
            <a:endParaRPr lang="zh-CN" altLang="en-US"/>
          </a:p>
        </p:txBody>
      </p:sp>
      <p:sp>
        <p:nvSpPr>
          <p:cNvPr id="9" name="内容占位符 8"/>
          <p:cNvSpPr>
            <a:spLocks noGrp="1"/>
          </p:cNvSpPr>
          <p:nvPr>
            <p:ph sz="half" idx="2"/>
          </p:nvPr>
        </p:nvSpPr>
        <p:spPr/>
        <p:txBody>
          <a:bodyPr/>
          <a:p>
            <a:r>
              <a:rPr lang="zh-CN" altLang="en-US" dirty="0">
                <a:latin typeface="微软雅黑" panose="020B0503020204020204" charset="-122"/>
                <a:ea typeface="微软雅黑" panose="020B0503020204020204" charset="-122"/>
                <a:cs typeface="微软雅黑" panose="020B0503020204020204" charset="-122"/>
                <a:sym typeface="+mn-ea"/>
              </a:rPr>
              <a:t>课堂讨论的计分是根据学生在讨论区的回复贴数或回复贴被赞数来计分</a:t>
            </a:r>
            <a:endParaRPr lang="zh-CN" altLang="en-US" dirty="0">
              <a:latin typeface="微软雅黑" panose="020B0503020204020204" charset="-122"/>
              <a:ea typeface="微软雅黑" panose="020B0503020204020204" charset="-122"/>
              <a:cs typeface="微软雅黑" panose="020B0503020204020204" charset="-122"/>
            </a:endParaRPr>
          </a:p>
          <a:p>
            <a:endParaRPr lang="zh-CN" altLang="en-US"/>
          </a:p>
        </p:txBody>
      </p:sp>
      <p:sp>
        <p:nvSpPr>
          <p:cNvPr id="5" name="标题 4"/>
          <p:cNvSpPr>
            <a:spLocks noGrp="1"/>
          </p:cNvSpPr>
          <p:nvPr>
            <p:ph type="title"/>
          </p:nvPr>
        </p:nvSpPr>
        <p:spPr>
          <a:prstGeom prst="rect">
            <a:avLst/>
          </a:prstGeom>
        </p:spPr>
        <p:txBody>
          <a:bodyPr vert="horz" lIns="91423" tIns="45711" rIns="91423" bIns="45711" rtlCol="0" anchor="ctr">
            <a:normAutofit/>
          </a:bodyPr>
          <a:p>
            <a:pPr algn="l"/>
            <a:r>
              <a:rPr lang="zh-CN">
                <a:latin typeface="微软雅黑" panose="020B0503020204020204" charset="-122"/>
                <a:ea typeface="微软雅黑" panose="020B0503020204020204" charset="-122"/>
                <a:cs typeface="微软雅黑" panose="020B0503020204020204" charset="-122"/>
                <a:sym typeface="+mn-ea"/>
              </a:rPr>
              <a:t>课程考核</a:t>
            </a:r>
            <a:r>
              <a:rPr lang="en-US" altLang="zh-CN">
                <a:latin typeface="微软雅黑" panose="020B0503020204020204" charset="-122"/>
                <a:ea typeface="微软雅黑" panose="020B0503020204020204" charset="-122"/>
                <a:cs typeface="微软雅黑" panose="020B0503020204020204" charset="-122"/>
                <a:sym typeface="+mn-ea"/>
              </a:rPr>
              <a:t>—</a:t>
            </a:r>
            <a:r>
              <a:rPr lang="zh-CN" altLang="en-US">
                <a:latin typeface="微软雅黑" panose="020B0503020204020204" charset="-122"/>
                <a:ea typeface="微软雅黑" panose="020B0503020204020204" charset="-122"/>
                <a:cs typeface="微软雅黑" panose="020B0503020204020204" charset="-122"/>
                <a:sym typeface="+mn-ea"/>
              </a:rPr>
              <a:t>课堂讨论</a:t>
            </a:r>
            <a:endParaRPr lang="zh-CN" altLang="en-US">
              <a:latin typeface="微软雅黑" panose="020B0503020204020204" charset="-122"/>
              <a:ea typeface="微软雅黑" panose="020B0503020204020204" charset="-122"/>
              <a:cs typeface="微软雅黑" panose="020B0503020204020204" charset="-122"/>
              <a:sym typeface="+mn-ea"/>
            </a:endParaRPr>
          </a:p>
        </p:txBody>
      </p:sp>
      <p:pic>
        <p:nvPicPr>
          <p:cNvPr id="2" name="图片 1"/>
          <p:cNvPicPr>
            <a:picLocks noChangeAspect="1"/>
          </p:cNvPicPr>
          <p:nvPr/>
        </p:nvPicPr>
        <p:blipFill>
          <a:blip r:embed="rId1"/>
          <a:srcRect r="26950"/>
          <a:stretch>
            <a:fillRect/>
          </a:stretch>
        </p:blipFill>
        <p:spPr>
          <a:xfrm>
            <a:off x="158262" y="3221393"/>
            <a:ext cx="5654898" cy="2811259"/>
          </a:xfrm>
          <a:prstGeom prst="rect">
            <a:avLst/>
          </a:prstGeom>
        </p:spPr>
      </p:pic>
      <p:pic>
        <p:nvPicPr>
          <p:cNvPr id="4" name="图片 3" descr="T0MO5GJBUZ%3XY64]GLZP3C"/>
          <p:cNvPicPr>
            <a:picLocks noChangeAspect="1"/>
          </p:cNvPicPr>
          <p:nvPr/>
        </p:nvPicPr>
        <p:blipFill>
          <a:blip r:embed="rId2"/>
          <a:stretch>
            <a:fillRect/>
          </a:stretch>
        </p:blipFill>
        <p:spPr>
          <a:xfrm>
            <a:off x="5813160" y="2896334"/>
            <a:ext cx="6144392" cy="346137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sym typeface="+mn-ea"/>
              </a:rPr>
              <a:t> 上线运行工作 </a:t>
            </a:r>
            <a:endParaRPr lang="zh-CN" altLang="en-US"/>
          </a:p>
        </p:txBody>
      </p:sp>
      <p:sp>
        <p:nvSpPr>
          <p:cNvPr id="5" name="内容占位符 4"/>
          <p:cNvSpPr>
            <a:spLocks noGrp="1"/>
          </p:cNvSpPr>
          <p:nvPr>
            <p:ph sz="half" idx="2"/>
          </p:nvPr>
        </p:nvSpPr>
        <p:spPr/>
        <p:txBody>
          <a:bodyPr/>
          <a:p>
            <a:pPr marL="0" indent="0" algn="ctr">
              <a:buNone/>
            </a:pPr>
            <a:r>
              <a:rPr lang="zh-CN" altLang="en-US" b="1" dirty="0">
                <a:latin typeface="微软雅黑" panose="020B0503020204020204" charset="-122"/>
                <a:ea typeface="微软雅黑" panose="020B0503020204020204" charset="-122"/>
                <a:cs typeface="+mn-ea"/>
                <a:sym typeface="+mn-lt"/>
              </a:rPr>
              <a:t>教学内容按时发布</a:t>
            </a:r>
            <a:endParaRPr lang="zh-CN" altLang="en-US" b="1" dirty="0" smtClean="0">
              <a:solidFill>
                <a:schemeClr val="bg1"/>
              </a:solidFill>
              <a:latin typeface="微软雅黑" panose="020B0503020204020204" charset="-122"/>
              <a:ea typeface="微软雅黑" panose="020B0503020204020204" charset="-122"/>
              <a:cs typeface="+mn-ea"/>
              <a:sym typeface="+mn-lt"/>
            </a:endParaRPr>
          </a:p>
          <a:p>
            <a:pPr algn="ctr">
              <a:lnSpc>
                <a:spcPct val="150000"/>
              </a:lnSpc>
            </a:pPr>
            <a:r>
              <a:rPr lang="zh-CN" altLang="en-US" dirty="0">
                <a:latin typeface="微软雅黑" panose="020B0503020204020204" charset="-122"/>
                <a:ea typeface="微软雅黑" panose="020B0503020204020204" charset="-122"/>
                <a:sym typeface="+mn-ea"/>
              </a:rPr>
              <a:t>建议定时、定量投放教学内容；</a:t>
            </a:r>
            <a:endParaRPr lang="en-US" altLang="zh-CN" dirty="0">
              <a:solidFill>
                <a:schemeClr val="bg1"/>
              </a:solidFill>
              <a:latin typeface="微软雅黑" panose="020B0503020204020204" charset="-122"/>
              <a:ea typeface="微软雅黑" panose="020B0503020204020204" charset="-122"/>
            </a:endParaRPr>
          </a:p>
          <a:p>
            <a:pPr algn="ctr">
              <a:lnSpc>
                <a:spcPct val="150000"/>
              </a:lnSpc>
            </a:pPr>
            <a:r>
              <a:rPr lang="zh-CN" altLang="en-US" dirty="0">
                <a:latin typeface="微软雅黑" panose="020B0503020204020204" charset="-122"/>
                <a:ea typeface="微软雅黑" panose="020B0503020204020204" charset="-122"/>
                <a:sym typeface="+mn-ea"/>
              </a:rPr>
              <a:t>告知学生（公告）</a:t>
            </a:r>
            <a:endParaRPr lang="zh-CN" altLang="en-US" b="1" dirty="0" smtClean="0">
              <a:solidFill>
                <a:schemeClr val="bg1"/>
              </a:solidFill>
              <a:latin typeface="微软雅黑" panose="020B0503020204020204" charset="-122"/>
              <a:ea typeface="微软雅黑" panose="020B0503020204020204" charset="-122"/>
              <a:cs typeface="+mn-ea"/>
              <a:sym typeface="+mn-lt"/>
            </a:endParaRPr>
          </a:p>
        </p:txBody>
      </p:sp>
      <p:sp>
        <p:nvSpPr>
          <p:cNvPr id="6" name="内容占位符 5"/>
          <p:cNvSpPr>
            <a:spLocks noGrp="1"/>
          </p:cNvSpPr>
          <p:nvPr>
            <p:ph sz="half" idx="13"/>
          </p:nvPr>
        </p:nvSpPr>
        <p:spPr/>
        <p:txBody>
          <a:bodyPr/>
          <a:p>
            <a:pPr marL="0" indent="0" algn="ctr">
              <a:buNone/>
            </a:pPr>
            <a:r>
              <a:rPr lang="zh-CN" altLang="en-US" b="1" dirty="0">
                <a:latin typeface="微软雅黑" panose="020B0503020204020204" charset="-122"/>
                <a:ea typeface="微软雅黑" panose="020B0503020204020204" charset="-122"/>
                <a:cs typeface="+mn-ea"/>
                <a:sym typeface="+mn-lt"/>
              </a:rPr>
              <a:t>讨论区管理</a:t>
            </a:r>
            <a:endParaRPr lang="zh-CN" altLang="en-US" b="1" dirty="0">
              <a:solidFill>
                <a:schemeClr val="bg1"/>
              </a:solidFill>
              <a:latin typeface="微软雅黑" panose="020B0503020204020204" charset="-122"/>
              <a:ea typeface="微软雅黑" panose="020B0503020204020204" charset="-122"/>
              <a:cs typeface="+mn-ea"/>
              <a:sym typeface="+mn-lt"/>
            </a:endParaRPr>
          </a:p>
          <a:p>
            <a:pPr marL="0" indent="0" algn="ctr">
              <a:buNone/>
            </a:pPr>
            <a:r>
              <a:rPr lang="zh-CN" altLang="en-US" dirty="0">
                <a:latin typeface="微软雅黑" panose="020B0503020204020204" charset="-122"/>
                <a:ea typeface="微软雅黑" panose="020B0503020204020204" charset="-122"/>
                <a:sym typeface="+mn-ea"/>
              </a:rPr>
              <a:t>帖子管理、答疑</a:t>
            </a:r>
            <a:endParaRPr lang="zh-CN" altLang="en-US" dirty="0">
              <a:solidFill>
                <a:schemeClr val="bg1"/>
              </a:solidFill>
              <a:latin typeface="微软雅黑" panose="020B0503020204020204" charset="-122"/>
              <a:ea typeface="微软雅黑" panose="020B0503020204020204" charset="-122"/>
              <a:cs typeface="Arial" panose="020B0604020202020204" pitchFamily="34" charset="0"/>
              <a:sym typeface="+mn-ea"/>
            </a:endParaRPr>
          </a:p>
          <a:p>
            <a:pPr marL="0" indent="0" algn="ctr">
              <a:buNone/>
            </a:pPr>
            <a:endParaRPr lang="zh-CN" altLang="en-US"/>
          </a:p>
        </p:txBody>
      </p:sp>
      <p:sp>
        <p:nvSpPr>
          <p:cNvPr id="7" name="内容占位符 6"/>
          <p:cNvSpPr>
            <a:spLocks noGrp="1"/>
          </p:cNvSpPr>
          <p:nvPr>
            <p:ph sz="half" idx="14"/>
          </p:nvPr>
        </p:nvSpPr>
        <p:spPr/>
        <p:txBody>
          <a:bodyPr/>
          <a:p>
            <a:pPr marL="0" indent="0" algn="ctr">
              <a:buNone/>
            </a:pPr>
            <a:r>
              <a:rPr lang="zh-CN" altLang="en-US" b="1" dirty="0">
                <a:latin typeface="微软雅黑" panose="020B0503020204020204" charset="-122"/>
                <a:ea typeface="微软雅黑" panose="020B0503020204020204" charset="-122"/>
                <a:cs typeface="+mn-ea"/>
                <a:sym typeface="+mn-lt"/>
              </a:rPr>
              <a:t>批改作业</a:t>
            </a:r>
            <a:endParaRPr lang="zh-CN" altLang="en-US" b="1" dirty="0">
              <a:solidFill>
                <a:schemeClr val="bg1"/>
              </a:solidFill>
              <a:latin typeface="微软雅黑" panose="020B0503020204020204" charset="-122"/>
              <a:ea typeface="微软雅黑" panose="020B0503020204020204" charset="-122"/>
              <a:cs typeface="+mn-ea"/>
              <a:sym typeface="+mn-lt"/>
            </a:endParaRPr>
          </a:p>
          <a:p>
            <a:pPr marL="0" indent="0" algn="ctr">
              <a:lnSpc>
                <a:spcPts val="3465"/>
              </a:lnSpc>
              <a:buNone/>
            </a:pPr>
            <a:r>
              <a:rPr lang="zh-CN" altLang="en-US" dirty="0">
                <a:latin typeface="微软雅黑" panose="020B0503020204020204" charset="-122"/>
                <a:ea typeface="微软雅黑" panose="020B0503020204020204" charset="-122"/>
                <a:sym typeface="+mn-ea"/>
              </a:rPr>
              <a:t>学生互评批改</a:t>
            </a:r>
            <a:endParaRPr lang="en-US" altLang="zh-CN" dirty="0">
              <a:solidFill>
                <a:schemeClr val="bg1"/>
              </a:solidFill>
              <a:latin typeface="微软雅黑" panose="020B0503020204020204" charset="-122"/>
              <a:ea typeface="微软雅黑" panose="020B0503020204020204" charset="-122"/>
            </a:endParaRPr>
          </a:p>
          <a:p>
            <a:pPr marL="0" indent="0" algn="ctr">
              <a:lnSpc>
                <a:spcPts val="3465"/>
              </a:lnSpc>
              <a:buNone/>
            </a:pPr>
            <a:r>
              <a:rPr lang="zh-CN" altLang="en-US" dirty="0">
                <a:latin typeface="微软雅黑" panose="020B0503020204020204" charset="-122"/>
                <a:ea typeface="微软雅黑" panose="020B0503020204020204" charset="-122"/>
                <a:sym typeface="+mn-ea"/>
              </a:rPr>
              <a:t>老师批改评分</a:t>
            </a:r>
            <a:endParaRPr lang="zh-CN" altLang="en-US"/>
          </a:p>
        </p:txBody>
      </p:sp>
      <p:sp>
        <p:nvSpPr>
          <p:cNvPr id="8" name="内容占位符 7"/>
          <p:cNvSpPr>
            <a:spLocks noGrp="1"/>
          </p:cNvSpPr>
          <p:nvPr>
            <p:ph sz="half" idx="15"/>
          </p:nvPr>
        </p:nvSpPr>
        <p:spPr/>
        <p:txBody>
          <a:bodyPr/>
          <a:p>
            <a:pPr marL="0" indent="0" algn="ctr">
              <a:buNone/>
            </a:pPr>
            <a:r>
              <a:rPr lang="zh-CN" altLang="en-US" b="1" dirty="0">
                <a:latin typeface="微软雅黑" panose="020B0503020204020204" charset="-122"/>
                <a:ea typeface="微软雅黑" panose="020B0503020204020204" charset="-122"/>
                <a:cs typeface="+mn-ea"/>
                <a:sym typeface="+mn-lt"/>
              </a:rPr>
              <a:t>确认成绩</a:t>
            </a:r>
            <a:endParaRPr lang="zh-CN" altLang="en-US" b="1" dirty="0">
              <a:solidFill>
                <a:schemeClr val="bg1"/>
              </a:solidFill>
              <a:latin typeface="微软雅黑" panose="020B0503020204020204" charset="-122"/>
              <a:ea typeface="微软雅黑" panose="020B0503020204020204" charset="-122"/>
              <a:cs typeface="+mn-ea"/>
              <a:sym typeface="+mn-lt"/>
            </a:endParaRPr>
          </a:p>
          <a:p>
            <a:pPr marL="0" indent="0" algn="ctr">
              <a:lnSpc>
                <a:spcPct val="150000"/>
              </a:lnSpc>
              <a:buNone/>
            </a:pPr>
            <a:r>
              <a:rPr lang="zh-CN" altLang="en-US" dirty="0">
                <a:latin typeface="微软雅黑" panose="020B0503020204020204" charset="-122"/>
                <a:ea typeface="微软雅黑" panose="020B0503020204020204" charset="-122"/>
                <a:sym typeface="+mn-ea"/>
              </a:rPr>
              <a:t>给予学生最终课程</a:t>
            </a:r>
            <a:endParaRPr lang="zh-CN" altLang="en-US" dirty="0">
              <a:solidFill>
                <a:schemeClr val="bg1"/>
              </a:solidFill>
              <a:latin typeface="微软雅黑" panose="020B0503020204020204" charset="-122"/>
              <a:ea typeface="微软雅黑" panose="020B0503020204020204" charset="-122"/>
              <a:sym typeface="+mn-ea"/>
            </a:endParaRPr>
          </a:p>
          <a:p>
            <a:pPr marL="0" indent="0" algn="ctr">
              <a:lnSpc>
                <a:spcPct val="150000"/>
              </a:lnSpc>
              <a:buNone/>
            </a:pPr>
            <a:r>
              <a:rPr lang="zh-CN" altLang="en-US" dirty="0">
                <a:latin typeface="微软雅黑" panose="020B0503020204020204" charset="-122"/>
                <a:ea typeface="微软雅黑" panose="020B0503020204020204" charset="-122"/>
                <a:sym typeface="+mn-ea"/>
              </a:rPr>
              <a:t>学习总成绩</a:t>
            </a:r>
            <a:endParaRPr lang="zh-CN" altLang="en-US" dirty="0">
              <a:solidFill>
                <a:schemeClr val="bg1"/>
              </a:solidFill>
              <a:latin typeface="微软雅黑" panose="020B0503020204020204" charset="-122"/>
              <a:ea typeface="微软雅黑" panose="020B0503020204020204" charset="-122"/>
              <a:sym typeface="+mn-ea"/>
            </a:endParaRPr>
          </a:p>
          <a:p>
            <a:pPr marL="0" indent="0" algn="ctr">
              <a:buNone/>
            </a:pP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14407" y="154276"/>
            <a:ext cx="5143183" cy="506730"/>
          </a:xfrm>
          <a:prstGeom prst="rect">
            <a:avLst/>
          </a:prstGeom>
          <a:noFill/>
        </p:spPr>
        <p:txBody>
          <a:bodyPr wrap="square" rtlCol="0" anchor="t">
            <a:spAutoFit/>
          </a:bodyPr>
          <a:p>
            <a:pPr>
              <a:lnSpc>
                <a:spcPct val="150000"/>
              </a:lnSpc>
            </a:pPr>
            <a:endParaRPr lang="zh-CN" altLang="en-US"/>
          </a:p>
        </p:txBody>
      </p:sp>
      <p:sp>
        <p:nvSpPr>
          <p:cNvPr id="6" name="标题 5"/>
          <p:cNvSpPr>
            <a:spLocks noGrp="1"/>
          </p:cNvSpPr>
          <p:nvPr>
            <p:ph type="title"/>
          </p:nvPr>
        </p:nvSpPr>
        <p:spPr/>
        <p:txBody>
          <a:bodyPr>
            <a:normAutofit/>
          </a:bodyPr>
          <a:p>
            <a:pPr algn="l"/>
            <a:r>
              <a:rPr lang="zh-CN" altLang="en-US" dirty="0">
                <a:latin typeface="微软雅黑" panose="020B0503020204020204" charset="-122"/>
                <a:ea typeface="微软雅黑" panose="020B0503020204020204" charset="-122"/>
                <a:sym typeface="+mn-ea"/>
              </a:rPr>
              <a:t>定时发布教学内容</a:t>
            </a:r>
            <a:endParaRPr lang="zh-CN" altLang="en-US" sz="3200" dirty="0">
              <a:solidFill>
                <a:schemeClr val="bg1"/>
              </a:solidFill>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1"/>
          <a:stretch>
            <a:fillRect/>
          </a:stretch>
        </p:blipFill>
        <p:spPr>
          <a:xfrm>
            <a:off x="4085590" y="661035"/>
            <a:ext cx="7205345" cy="4919345"/>
          </a:xfrm>
          <a:prstGeom prst="rect">
            <a:avLst/>
          </a:prstGeom>
        </p:spPr>
      </p:pic>
      <p:pic>
        <p:nvPicPr>
          <p:cNvPr id="10" name="图片 9"/>
          <p:cNvPicPr>
            <a:picLocks noChangeAspect="1"/>
          </p:cNvPicPr>
          <p:nvPr/>
        </p:nvPicPr>
        <p:blipFill>
          <a:blip r:embed="rId2"/>
          <a:stretch>
            <a:fillRect/>
          </a:stretch>
        </p:blipFill>
        <p:spPr>
          <a:xfrm>
            <a:off x="288290" y="2846070"/>
            <a:ext cx="9793605" cy="3592830"/>
          </a:xfrm>
          <a:prstGeom prst="rect">
            <a:avLst/>
          </a:prstGeom>
          <a:ln w="28575">
            <a:solidFill>
              <a:schemeClr val="accent3"/>
            </a:solidFill>
          </a:ln>
        </p:spPr>
      </p:pic>
      <p:sp>
        <p:nvSpPr>
          <p:cNvPr id="5" name="文本框 4"/>
          <p:cNvSpPr txBox="1"/>
          <p:nvPr/>
        </p:nvSpPr>
        <p:spPr>
          <a:xfrm>
            <a:off x="4831080" y="5098415"/>
            <a:ext cx="6888480" cy="460375"/>
          </a:xfrm>
          <a:prstGeom prst="rect">
            <a:avLst/>
          </a:prstGeom>
          <a:noFill/>
        </p:spPr>
        <p:txBody>
          <a:bodyPr wrap="none" rtlCol="0">
            <a:spAutoFit/>
          </a:bodyPr>
          <a:p>
            <a:pPr algn="l"/>
            <a:r>
              <a:rPr lang="zh-CN" altLang="en-US" sz="2400" b="1">
                <a:solidFill>
                  <a:srgbClr val="FF0000"/>
                </a:solidFill>
                <a:latin typeface="微软雅黑" panose="020B0503020204020204" charset="-122"/>
                <a:ea typeface="微软雅黑" panose="020B0503020204020204" charset="-122"/>
                <a:sym typeface="+mn-ea"/>
              </a:rPr>
              <a:t>章节、测试和作业是根据老师设置的发布时间显示</a:t>
            </a:r>
            <a:endParaRPr lang="zh-CN" altLang="en-US" sz="2400" b="1">
              <a:solidFill>
                <a:srgbClr val="FF0000"/>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11"/>
          <p:cNvSpPr>
            <a:spLocks noGrp="1"/>
          </p:cNvSpPr>
          <p:nvPr>
            <p:ph idx="1"/>
          </p:nvPr>
        </p:nvSpPr>
        <p:spPr/>
        <p:txBody>
          <a:bodyPr/>
          <a:p>
            <a:pPr marL="0" indent="0">
              <a:buNone/>
            </a:pPr>
            <a:r>
              <a:rPr lang="zh-CN" altLang="en-US" b="1" dirty="0" smtClean="0">
                <a:latin typeface="微软雅黑" panose="020B0503020204020204" charset="-122"/>
                <a:ea typeface="微软雅黑" panose="020B0503020204020204" charset="-122"/>
                <a:sym typeface="+mn-ea"/>
              </a:rPr>
              <a:t>关注“课堂讨论区”、“老师答疑区”、</a:t>
            </a:r>
            <a:r>
              <a:rPr lang="en-US" altLang="zh-CN" b="1" dirty="0" smtClean="0">
                <a:latin typeface="微软雅黑" panose="020B0503020204020204" charset="-122"/>
                <a:ea typeface="微软雅黑" panose="020B0503020204020204" charset="-122"/>
                <a:sym typeface="+mn-ea"/>
              </a:rPr>
              <a:t>”</a:t>
            </a:r>
            <a:r>
              <a:rPr lang="zh-CN" altLang="en-US" b="1" dirty="0" smtClean="0">
                <a:latin typeface="微软雅黑" panose="020B0503020204020204" charset="-122"/>
                <a:ea typeface="微软雅黑" panose="020B0503020204020204" charset="-122"/>
                <a:sym typeface="+mn-ea"/>
              </a:rPr>
              <a:t>综合讨论区</a:t>
            </a:r>
            <a:r>
              <a:rPr lang="en-US" altLang="zh-CN" b="1" dirty="0" smtClean="0">
                <a:latin typeface="微软雅黑" panose="020B0503020204020204" charset="-122"/>
                <a:ea typeface="微软雅黑" panose="020B0503020204020204" charset="-122"/>
                <a:sym typeface="+mn-ea"/>
              </a:rPr>
              <a:t>“</a:t>
            </a:r>
            <a:r>
              <a:rPr lang="zh-CN" altLang="en-US" b="1" dirty="0">
                <a:latin typeface="微软雅黑" panose="020B0503020204020204" charset="-122"/>
                <a:ea typeface="微软雅黑" panose="020B0503020204020204" charset="-122"/>
                <a:sym typeface="+mn-ea"/>
              </a:rPr>
              <a:t>的</a:t>
            </a:r>
            <a:r>
              <a:rPr lang="zh-CN" altLang="en-US" b="1" dirty="0" smtClean="0">
                <a:latin typeface="微软雅黑" panose="020B0503020204020204" charset="-122"/>
                <a:ea typeface="微软雅黑" panose="020B0503020204020204" charset="-122"/>
                <a:sym typeface="+mn-ea"/>
              </a:rPr>
              <a:t>帖子，发现问题及时</a:t>
            </a:r>
            <a:r>
              <a:rPr lang="zh-CN" altLang="en-US" b="1" dirty="0">
                <a:latin typeface="微软雅黑" panose="020B0503020204020204" charset="-122"/>
                <a:ea typeface="微软雅黑" panose="020B0503020204020204" charset="-122"/>
                <a:sym typeface="+mn-ea"/>
              </a:rPr>
              <a:t>回复</a:t>
            </a:r>
            <a:endParaRPr lang="zh-CN" altLang="en-US" b="1" dirty="0">
              <a:latin typeface="微软雅黑" panose="020B0503020204020204" charset="-122"/>
              <a:ea typeface="微软雅黑" panose="020B0503020204020204" charset="-122"/>
              <a:sym typeface="+mn-ea"/>
            </a:endParaRPr>
          </a:p>
          <a:p>
            <a:pPr marL="0" indent="0">
              <a:buNone/>
            </a:pPr>
            <a:r>
              <a:rPr lang="zh-CN" altLang="en-US" b="1" dirty="0">
                <a:latin typeface="微软雅黑" panose="020B0503020204020204" charset="-122"/>
                <a:ea typeface="微软雅黑" panose="020B0503020204020204" charset="-122"/>
                <a:sym typeface="+mn-ea"/>
              </a:rPr>
              <a:t>（可手机端操作）</a:t>
            </a:r>
            <a:endParaRPr lang="zh-CN" altLang="en-US" b="1" dirty="0">
              <a:solidFill>
                <a:schemeClr val="bg1"/>
              </a:solidFill>
              <a:latin typeface="微软雅黑" panose="020B0503020204020204" charset="-122"/>
              <a:ea typeface="微软雅黑" panose="020B0503020204020204" charset="-122"/>
            </a:endParaRPr>
          </a:p>
          <a:p>
            <a:endParaRPr lang="zh-CN" altLang="en-US" b="1"/>
          </a:p>
        </p:txBody>
      </p:sp>
      <p:sp>
        <p:nvSpPr>
          <p:cNvPr id="10" name="标题 9"/>
          <p:cNvSpPr>
            <a:spLocks noGrp="1"/>
          </p:cNvSpPr>
          <p:nvPr>
            <p:ph type="title"/>
          </p:nvPr>
        </p:nvSpPr>
        <p:spPr/>
        <p:txBody>
          <a:bodyPr/>
          <a:p>
            <a:r>
              <a:rPr lang="zh-CN" altLang="en-US"/>
              <a:t>讨论区管理</a:t>
            </a:r>
            <a:endParaRPr lang="zh-CN" altLang="en-US"/>
          </a:p>
        </p:txBody>
      </p:sp>
      <p:pic>
        <p:nvPicPr>
          <p:cNvPr id="11" name="图片 10"/>
          <p:cNvPicPr>
            <a:picLocks noChangeAspect="1"/>
          </p:cNvPicPr>
          <p:nvPr/>
        </p:nvPicPr>
        <p:blipFill>
          <a:blip r:embed="rId1"/>
          <a:stretch>
            <a:fillRect/>
          </a:stretch>
        </p:blipFill>
        <p:spPr>
          <a:xfrm>
            <a:off x="322580" y="2234565"/>
            <a:ext cx="11696065" cy="368490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sz="half" idx="1"/>
          </p:nvPr>
        </p:nvSpPr>
        <p:spPr/>
        <p:txBody>
          <a:bodyPr/>
          <a:p>
            <a:pPr marL="0" indent="0">
              <a:buNone/>
            </a:pPr>
            <a:r>
              <a:rPr lang="zh-CN" altLang="en-US" b="1" dirty="0">
                <a:solidFill>
                  <a:srgbClr val="FFC000"/>
                </a:solidFill>
                <a:latin typeface="微软雅黑" panose="020B0503020204020204" charset="-122"/>
                <a:ea typeface="微软雅黑" panose="020B0503020204020204" charset="-122"/>
                <a:sym typeface="+mn-ea"/>
              </a:rPr>
              <a:t>测验</a:t>
            </a:r>
            <a:endParaRPr lang="zh-CN" altLang="en-US" b="1" dirty="0">
              <a:solidFill>
                <a:srgbClr val="FFC000"/>
              </a:solidFill>
              <a:latin typeface="微软雅黑" panose="020B0503020204020204" charset="-122"/>
              <a:ea typeface="微软雅黑" panose="020B0503020204020204" charset="-122"/>
            </a:endParaRPr>
          </a:p>
          <a:p>
            <a:pPr marL="0" indent="0">
              <a:buNone/>
            </a:pPr>
            <a:r>
              <a:rPr lang="zh-CN" altLang="en-US" dirty="0">
                <a:latin typeface="微软雅黑" panose="020B0503020204020204" charset="-122"/>
                <a:ea typeface="微软雅黑" panose="020B0503020204020204" charset="-122"/>
                <a:sym typeface="+mn-ea"/>
              </a:rPr>
              <a:t>系统自动评分，自动确认成绩</a:t>
            </a:r>
            <a:endParaRPr lang="zh-CN" altLang="en-US" dirty="0">
              <a:solidFill>
                <a:schemeClr val="bg1"/>
              </a:solidFill>
              <a:latin typeface="微软雅黑" panose="020B0503020204020204" charset="-122"/>
              <a:ea typeface="微软雅黑" panose="020B0503020204020204" charset="-122"/>
            </a:endParaRPr>
          </a:p>
          <a:p>
            <a:pPr marL="0" indent="0">
              <a:buNone/>
            </a:pPr>
            <a:endParaRPr lang="zh-CN" altLang="en-US"/>
          </a:p>
        </p:txBody>
      </p:sp>
      <p:sp>
        <p:nvSpPr>
          <p:cNvPr id="9" name="内容占位符 8"/>
          <p:cNvSpPr>
            <a:spLocks noGrp="1"/>
          </p:cNvSpPr>
          <p:nvPr>
            <p:ph sz="half" idx="2"/>
          </p:nvPr>
        </p:nvSpPr>
        <p:spPr/>
        <p:txBody>
          <a:bodyPr/>
          <a:p>
            <a:pPr marL="0" indent="0">
              <a:buNone/>
            </a:pPr>
            <a:r>
              <a:rPr lang="zh-CN" altLang="en-US" b="1" dirty="0">
                <a:solidFill>
                  <a:srgbClr val="FFC000"/>
                </a:solidFill>
                <a:latin typeface="微软雅黑" panose="020B0503020204020204" charset="-122"/>
                <a:ea typeface="微软雅黑" panose="020B0503020204020204" charset="-122"/>
                <a:sym typeface="+mn-ea"/>
              </a:rPr>
              <a:t>作业</a:t>
            </a:r>
            <a:endParaRPr lang="zh-CN" altLang="en-US" b="1" dirty="0">
              <a:solidFill>
                <a:srgbClr val="FFC000"/>
              </a:solidFill>
              <a:latin typeface="微软雅黑" panose="020B0503020204020204" charset="-122"/>
              <a:ea typeface="微软雅黑" panose="020B0503020204020204" charset="-122"/>
            </a:endParaRPr>
          </a:p>
          <a:p>
            <a:pPr marL="0" indent="0" algn="just">
              <a:lnSpc>
                <a:spcPts val="2000"/>
              </a:lnSpc>
              <a:buNone/>
            </a:pPr>
            <a:r>
              <a:rPr lang="zh-CN" altLang="en-US" dirty="0">
                <a:latin typeface="微软雅黑" panose="020B0503020204020204" charset="-122"/>
                <a:ea typeface="微软雅黑" panose="020B0503020204020204" charset="-122"/>
                <a:sym typeface="+mn-ea"/>
              </a:rPr>
              <a:t>作业有两种批改方式：学生互评批改和老师批改评分</a:t>
            </a:r>
            <a:endParaRPr lang="zh-CN" altLang="en-US" dirty="0">
              <a:solidFill>
                <a:schemeClr val="bg1"/>
              </a:solidFill>
              <a:latin typeface="微软雅黑" panose="020B0503020204020204" charset="-122"/>
              <a:ea typeface="微软雅黑" panose="020B0503020204020204" charset="-122"/>
            </a:endParaRPr>
          </a:p>
          <a:p>
            <a:pPr algn="just">
              <a:lnSpc>
                <a:spcPts val="2000"/>
              </a:lnSpc>
            </a:pPr>
            <a:r>
              <a:rPr lang="zh-CN" altLang="en-US" dirty="0">
                <a:latin typeface="微软雅黑" panose="020B0503020204020204" charset="-122"/>
                <a:ea typeface="微软雅黑" panose="020B0503020204020204" charset="-122"/>
                <a:sym typeface="+mn-ea"/>
              </a:rPr>
              <a:t>教师批改评分：</a:t>
            </a:r>
            <a:endParaRPr lang="zh-CN" altLang="en-US" dirty="0">
              <a:latin typeface="微软雅黑" panose="020B0503020204020204" charset="-122"/>
              <a:ea typeface="微软雅黑" panose="020B0503020204020204" charset="-122"/>
              <a:sym typeface="+mn-ea"/>
            </a:endParaRPr>
          </a:p>
          <a:p>
            <a:pPr marL="0" indent="0" algn="just">
              <a:lnSpc>
                <a:spcPts val="2000"/>
              </a:lnSpc>
              <a:buNone/>
            </a:pPr>
            <a:r>
              <a:rPr lang="zh-CN" altLang="en-US" dirty="0">
                <a:latin typeface="微软雅黑" panose="020B0503020204020204" charset="-122"/>
                <a:ea typeface="微软雅黑" panose="020B0503020204020204" charset="-122"/>
                <a:sym typeface="+mn-ea"/>
              </a:rPr>
              <a:t>作业截止后，老师直接对作业进行评分</a:t>
            </a:r>
            <a:endParaRPr lang="zh-CN" altLang="en-US" dirty="0">
              <a:solidFill>
                <a:schemeClr val="bg1"/>
              </a:solidFill>
              <a:latin typeface="微软雅黑" panose="020B0503020204020204" charset="-122"/>
              <a:ea typeface="微软雅黑" panose="020B0503020204020204" charset="-122"/>
            </a:endParaRPr>
          </a:p>
          <a:p>
            <a:pPr algn="just">
              <a:lnSpc>
                <a:spcPts val="2000"/>
              </a:lnSpc>
            </a:pPr>
            <a:r>
              <a:rPr lang="zh-CN" altLang="en-US" dirty="0">
                <a:latin typeface="微软雅黑" panose="020B0503020204020204" charset="-122"/>
                <a:ea typeface="微软雅黑" panose="020B0503020204020204" charset="-122"/>
                <a:sym typeface="+mn-ea"/>
              </a:rPr>
              <a:t>学生互评评分</a:t>
            </a:r>
            <a:endParaRPr lang="zh-CN" altLang="en-US" dirty="0">
              <a:latin typeface="微软雅黑" panose="020B0503020204020204" charset="-122"/>
              <a:ea typeface="微软雅黑" panose="020B0503020204020204" charset="-122"/>
              <a:sym typeface="+mn-ea"/>
            </a:endParaRPr>
          </a:p>
          <a:p>
            <a:pPr marL="0" indent="0" algn="just">
              <a:lnSpc>
                <a:spcPts val="2000"/>
              </a:lnSpc>
              <a:buNone/>
            </a:pPr>
            <a:r>
              <a:rPr lang="zh-CN" altLang="en-US" dirty="0">
                <a:latin typeface="微软雅黑" panose="020B0503020204020204" charset="-122"/>
                <a:ea typeface="微软雅黑" panose="020B0503020204020204" charset="-122"/>
                <a:sym typeface="+mn-ea"/>
              </a:rPr>
              <a:t>作业截止后，学生相互批改同学的作业</a:t>
            </a:r>
            <a:endParaRPr lang="zh-CN" altLang="en-US" dirty="0">
              <a:solidFill>
                <a:schemeClr val="bg1"/>
              </a:solidFill>
              <a:latin typeface="微软雅黑" panose="020B0503020204020204" charset="-122"/>
              <a:ea typeface="微软雅黑" panose="020B0503020204020204" charset="-122"/>
            </a:endParaRPr>
          </a:p>
          <a:p>
            <a:pPr marL="0" indent="0">
              <a:buNone/>
            </a:pPr>
            <a:endParaRPr lang="zh-CN" altLang="en-US"/>
          </a:p>
        </p:txBody>
      </p:sp>
      <p:sp>
        <p:nvSpPr>
          <p:cNvPr id="6" name="标题 5"/>
          <p:cNvSpPr>
            <a:spLocks noGrp="1"/>
          </p:cNvSpPr>
          <p:nvPr>
            <p:ph type="title"/>
          </p:nvPr>
        </p:nvSpPr>
        <p:spPr/>
        <p:txBody>
          <a:bodyPr/>
          <a:p>
            <a:r>
              <a:rPr lang="zh-CN" altLang="en-US"/>
              <a:t>批改作业</a:t>
            </a:r>
            <a:endParaRPr lang="zh-CN" altLang="en-US"/>
          </a:p>
        </p:txBody>
      </p:sp>
      <p:sp>
        <p:nvSpPr>
          <p:cNvPr id="20" name="TextBox 106"/>
          <p:cNvSpPr txBox="1"/>
          <p:nvPr/>
        </p:nvSpPr>
        <p:spPr>
          <a:xfrm>
            <a:off x="1363755" y="3166640"/>
            <a:ext cx="4164435" cy="191770"/>
          </a:xfrm>
          <a:prstGeom prst="rect">
            <a:avLst/>
          </a:prstGeom>
          <a:noFill/>
        </p:spPr>
        <p:txBody>
          <a:bodyPr wrap="square" lIns="0" tIns="0" rIns="0" bIns="0" rtlCol="0">
            <a:spAutoFit/>
          </a:bodyPr>
          <a:p>
            <a:pPr algn="just">
              <a:lnSpc>
                <a:spcPts val="1500"/>
              </a:lnSpc>
            </a:pPr>
            <a:endParaRPr lang="zh-CN" altLang="en-US" sz="2000" dirty="0">
              <a:solidFill>
                <a:schemeClr val="bg1"/>
              </a:solidFill>
              <a:latin typeface="微软雅黑" panose="020B0503020204020204" charset="-122"/>
              <a:ea typeface="微软雅黑" panose="020B0503020204020204" charset="-122"/>
            </a:endParaRPr>
          </a:p>
        </p:txBody>
      </p:sp>
      <p:cxnSp>
        <p:nvCxnSpPr>
          <p:cNvPr id="23" name="30"/>
          <p:cNvCxnSpPr/>
          <p:nvPr/>
        </p:nvCxnSpPr>
        <p:spPr>
          <a:xfrm>
            <a:off x="1363995" y="3005483"/>
            <a:ext cx="3887631" cy="1"/>
          </a:xfrm>
          <a:prstGeom prst="line">
            <a:avLst/>
          </a:prstGeom>
          <a:ln w="12700">
            <a:solidFill>
              <a:srgbClr val="3B4658"/>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p:cTn id="13"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7">
                                            <p:txEl>
                                              <p:pRg st="1" end="1"/>
                                            </p:tx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p:cTn id="1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9">
                                            <p:txEl>
                                              <p:pRg st="0" end="0"/>
                                            </p:tx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 calcmode="lin" valueType="num">
                                      <p:cBhvr>
                                        <p:cTn id="23"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9">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9">
                                            <p:txEl>
                                              <p:pRg st="1" end="1"/>
                                            </p:txEl>
                                          </p:spTgt>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 calcmode="lin" valueType="num">
                                      <p:cBhvr>
                                        <p:cTn id="28"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9">
                                            <p:txEl>
                                              <p:pRg st="2" end="2"/>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p:cTn id="33"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9">
                                            <p:txEl>
                                              <p:pRg st="3" end="3"/>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
                                            <p:txEl>
                                              <p:pRg st="4" end="4"/>
                                            </p:txEl>
                                          </p:spTgt>
                                        </p:tgtEl>
                                        <p:attrNameLst>
                                          <p:attrName>style.visibility</p:attrName>
                                        </p:attrNameLst>
                                      </p:cBhvr>
                                      <p:to>
                                        <p:strVal val="visible"/>
                                      </p:to>
                                    </p:set>
                                    <p:anim calcmode="lin" valueType="num">
                                      <p:cBhvr>
                                        <p:cTn id="38"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9">
                                            <p:txEl>
                                              <p:pRg st="4" end="4"/>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
                                            <p:txEl>
                                              <p:pRg st="5" end="5"/>
                                            </p:txEl>
                                          </p:spTgt>
                                        </p:tgtEl>
                                        <p:attrNameLst>
                                          <p:attrName>style.visibility</p:attrName>
                                        </p:attrNameLst>
                                      </p:cBhvr>
                                      <p:to>
                                        <p:strVal val="visible"/>
                                      </p:to>
                                    </p:set>
                                    <p:anim calcmode="lin" valueType="num">
                                      <p:cBhvr>
                                        <p:cTn id="43"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9">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p>
            <a:r>
              <a:rPr lang="zh-CN" altLang="en-US"/>
              <a:t>批改作业</a:t>
            </a:r>
            <a:endParaRPr lang="zh-CN" altLang="en-US"/>
          </a:p>
        </p:txBody>
      </p:sp>
      <p:pic>
        <p:nvPicPr>
          <p:cNvPr id="4" name="图片 3"/>
          <p:cNvPicPr>
            <a:picLocks noChangeAspect="1"/>
          </p:cNvPicPr>
          <p:nvPr/>
        </p:nvPicPr>
        <p:blipFill>
          <a:blip r:embed="rId1"/>
          <a:stretch>
            <a:fillRect/>
          </a:stretch>
        </p:blipFill>
        <p:spPr>
          <a:xfrm>
            <a:off x="614086" y="1049453"/>
            <a:ext cx="10963150" cy="5473321"/>
          </a:xfrm>
          <a:prstGeom prst="rect">
            <a:avLst/>
          </a:prstGeom>
        </p:spPr>
      </p:pic>
      <p:sp>
        <p:nvSpPr>
          <p:cNvPr id="3" name="文本框 2"/>
          <p:cNvSpPr txBox="1"/>
          <p:nvPr/>
        </p:nvSpPr>
        <p:spPr>
          <a:xfrm>
            <a:off x="1869905" y="3244884"/>
            <a:ext cx="2354580" cy="368300"/>
          </a:xfrm>
          <a:prstGeom prst="rect">
            <a:avLst/>
          </a:prstGeom>
          <a:noFill/>
        </p:spPr>
        <p:txBody>
          <a:bodyPr wrap="none" rtlCol="0">
            <a:spAutoFit/>
          </a:bodyPr>
          <a:lstStyle/>
          <a:p>
            <a:r>
              <a:rPr lang="en-US" altLang="zh-CN" dirty="0" smtClean="0">
                <a:solidFill>
                  <a:srgbClr val="C00000"/>
                </a:solidFill>
              </a:rPr>
              <a:t>1.</a:t>
            </a:r>
            <a:r>
              <a:rPr lang="zh-CN" altLang="en-US" dirty="0" smtClean="0">
                <a:solidFill>
                  <a:srgbClr val="C00000"/>
                </a:solidFill>
              </a:rPr>
              <a:t>工具</a:t>
            </a:r>
            <a:r>
              <a:rPr lang="en-US" altLang="zh-CN" dirty="0" smtClean="0">
                <a:solidFill>
                  <a:srgbClr val="C00000"/>
                </a:solidFill>
              </a:rPr>
              <a:t>--</a:t>
            </a:r>
            <a:r>
              <a:rPr lang="zh-CN" altLang="en-US" dirty="0" smtClean="0">
                <a:solidFill>
                  <a:srgbClr val="C00000"/>
                </a:solidFill>
              </a:rPr>
              <a:t>查看课程数据</a:t>
            </a:r>
            <a:endParaRPr lang="zh-CN" altLang="en-US" dirty="0" smtClean="0">
              <a:solidFill>
                <a:srgbClr val="C00000"/>
              </a:solidFill>
            </a:endParaRPr>
          </a:p>
        </p:txBody>
      </p:sp>
      <p:sp>
        <p:nvSpPr>
          <p:cNvPr id="25" name="文本框 24"/>
          <p:cNvSpPr txBox="1"/>
          <p:nvPr/>
        </p:nvSpPr>
        <p:spPr>
          <a:xfrm>
            <a:off x="5857602" y="2035433"/>
            <a:ext cx="4716780" cy="368300"/>
          </a:xfrm>
          <a:prstGeom prst="rect">
            <a:avLst/>
          </a:prstGeom>
          <a:noFill/>
        </p:spPr>
        <p:txBody>
          <a:bodyPr wrap="none" rtlCol="0">
            <a:spAutoFit/>
          </a:bodyPr>
          <a:lstStyle/>
          <a:p>
            <a:r>
              <a:rPr lang="en-US" altLang="zh-CN" dirty="0">
                <a:solidFill>
                  <a:srgbClr val="C00000"/>
                </a:solidFill>
              </a:rPr>
              <a:t>2</a:t>
            </a:r>
            <a:r>
              <a:rPr lang="en-US" altLang="zh-CN" dirty="0" smtClean="0">
                <a:solidFill>
                  <a:srgbClr val="C00000"/>
                </a:solidFill>
              </a:rPr>
              <a:t>.</a:t>
            </a:r>
            <a:r>
              <a:rPr lang="zh-CN" altLang="en-US" dirty="0" smtClean="0">
                <a:solidFill>
                  <a:srgbClr val="C00000"/>
                </a:solidFill>
              </a:rPr>
              <a:t>测验系统在“已结束”状态下自动确认成绩</a:t>
            </a:r>
            <a:endParaRPr lang="zh-CN" altLang="en-US" dirty="0">
              <a:solidFill>
                <a:srgbClr val="C00000"/>
              </a:solidFill>
            </a:endParaRPr>
          </a:p>
        </p:txBody>
      </p:sp>
      <p:sp>
        <p:nvSpPr>
          <p:cNvPr id="26" name="文本框 25"/>
          <p:cNvSpPr txBox="1"/>
          <p:nvPr/>
        </p:nvSpPr>
        <p:spPr>
          <a:xfrm>
            <a:off x="7078854" y="5148897"/>
            <a:ext cx="4030980" cy="368300"/>
          </a:xfrm>
          <a:prstGeom prst="rect">
            <a:avLst/>
          </a:prstGeom>
          <a:noFill/>
        </p:spPr>
        <p:txBody>
          <a:bodyPr wrap="none" rtlCol="0">
            <a:spAutoFit/>
          </a:bodyPr>
          <a:lstStyle/>
          <a:p>
            <a:r>
              <a:rPr lang="en-US" altLang="zh-CN" dirty="0" smtClean="0">
                <a:solidFill>
                  <a:srgbClr val="C00000"/>
                </a:solidFill>
              </a:rPr>
              <a:t>3.</a:t>
            </a:r>
            <a:r>
              <a:rPr lang="zh-CN" altLang="en-US" dirty="0" smtClean="0">
                <a:solidFill>
                  <a:srgbClr val="C00000"/>
                </a:solidFill>
              </a:rPr>
              <a:t>作业考试系统需要老师手动确认成绩</a:t>
            </a:r>
            <a:endParaRPr lang="zh-CN" altLang="en-US" dirty="0">
              <a:solidFill>
                <a:srgbClr val="C0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11"/>
          <p:cNvSpPr>
            <a:spLocks noGrp="1"/>
          </p:cNvSpPr>
          <p:nvPr>
            <p:ph idx="1"/>
          </p:nvPr>
        </p:nvSpPr>
        <p:spPr>
          <a:xfrm>
            <a:off x="611575" y="1195125"/>
            <a:ext cx="10969200" cy="4759200"/>
          </a:xfrm>
        </p:spPr>
        <p:txBody>
          <a:bodyPr/>
          <a:p>
            <a:pPr marL="0" indent="0">
              <a:lnSpc>
                <a:spcPct val="150000"/>
              </a:lnSpc>
              <a:buNone/>
            </a:pPr>
            <a:r>
              <a:rPr lang="zh-CN" altLang="en-US" b="1" dirty="0" smtClean="0">
                <a:latin typeface="微软雅黑" panose="020B0503020204020204" charset="-122"/>
                <a:ea typeface="微软雅黑" panose="020B0503020204020204" charset="-122"/>
                <a:cs typeface="Times New Roman" panose="02020603050405020304" pitchFamily="18" charset="0"/>
                <a:sym typeface="+mn-ea"/>
              </a:rPr>
              <a:t>在线开放课程是突破了传统教学模式，以学习者为中心，开展网上教学模式的一种新型课程。具备</a:t>
            </a:r>
            <a:r>
              <a:rPr lang="zh-CN" altLang="en-US"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短教学视频</a:t>
            </a:r>
            <a:r>
              <a:rPr lang="zh-CN" altLang="en-US" b="1" dirty="0" smtClean="0">
                <a:solidFill>
                  <a:schemeClr val="bg1"/>
                </a:solidFill>
                <a:latin typeface="微软雅黑" panose="020B0503020204020204" charset="-122"/>
                <a:ea typeface="微软雅黑" panose="020B0503020204020204" charset="-122"/>
                <a:cs typeface="Times New Roman" panose="02020603050405020304" pitchFamily="18" charset="0"/>
                <a:sym typeface="+mn-ea"/>
              </a:rPr>
              <a:t>、</a:t>
            </a:r>
            <a:r>
              <a:rPr lang="zh-CN" altLang="en-US"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作业</a:t>
            </a:r>
            <a:r>
              <a:rPr lang="zh-CN" altLang="en-US" b="1" dirty="0" smtClean="0">
                <a:latin typeface="微软雅黑" panose="020B0503020204020204" charset="-122"/>
                <a:ea typeface="微软雅黑" panose="020B0503020204020204" charset="-122"/>
                <a:cs typeface="Times New Roman" panose="02020603050405020304" pitchFamily="18" charset="0"/>
                <a:sym typeface="+mn-ea"/>
              </a:rPr>
              <a:t>、</a:t>
            </a:r>
            <a:r>
              <a:rPr lang="zh-CN" altLang="en-US"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测验</a:t>
            </a:r>
            <a:r>
              <a:rPr lang="zh-CN" altLang="en-US" b="1" dirty="0" smtClean="0">
                <a:latin typeface="微软雅黑" panose="020B0503020204020204" charset="-122"/>
                <a:ea typeface="微软雅黑" panose="020B0503020204020204" charset="-122"/>
                <a:cs typeface="Times New Roman" panose="02020603050405020304" pitchFamily="18" charset="0"/>
                <a:sym typeface="+mn-ea"/>
              </a:rPr>
              <a:t>、</a:t>
            </a:r>
            <a:r>
              <a:rPr lang="zh-CN" altLang="en-US"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讨论</a:t>
            </a:r>
            <a:r>
              <a:rPr lang="zh-CN" altLang="en-US" b="1" dirty="0" smtClean="0">
                <a:latin typeface="微软雅黑" panose="020B0503020204020204" charset="-122"/>
                <a:ea typeface="微软雅黑" panose="020B0503020204020204" charset="-122"/>
                <a:cs typeface="Times New Roman" panose="02020603050405020304" pitchFamily="18" charset="0"/>
                <a:sym typeface="+mn-ea"/>
              </a:rPr>
              <a:t>、</a:t>
            </a:r>
            <a:r>
              <a:rPr lang="zh-CN" altLang="en-US" b="1" dirty="0" smtClean="0">
                <a:solidFill>
                  <a:srgbClr val="FF0000"/>
                </a:solidFill>
                <a:latin typeface="微软雅黑" panose="020B0503020204020204" charset="-122"/>
                <a:ea typeface="微软雅黑" panose="020B0503020204020204" charset="-122"/>
                <a:cs typeface="Times New Roman" panose="02020603050405020304" pitchFamily="18" charset="0"/>
                <a:sym typeface="+mn-ea"/>
              </a:rPr>
              <a:t>考试</a:t>
            </a:r>
            <a:r>
              <a:rPr lang="zh-CN" altLang="en-US" b="1" dirty="0" smtClean="0">
                <a:latin typeface="微软雅黑" panose="020B0503020204020204" charset="-122"/>
                <a:ea typeface="微软雅黑" panose="020B0503020204020204" charset="-122"/>
                <a:cs typeface="Times New Roman" panose="02020603050405020304" pitchFamily="18" charset="0"/>
                <a:sym typeface="+mn-ea"/>
              </a:rPr>
              <a:t>等教学资源，是一门完整的教学活动课程。</a:t>
            </a:r>
            <a:endParaRPr lang="zh-CN" altLang="en-US"/>
          </a:p>
        </p:txBody>
      </p:sp>
      <p:sp>
        <p:nvSpPr>
          <p:cNvPr id="22" name="标题 21"/>
          <p:cNvSpPr>
            <a:spLocks noGrp="1"/>
          </p:cNvSpPr>
          <p:nvPr>
            <p:ph type="title"/>
          </p:nvPr>
        </p:nvSpPr>
        <p:spPr/>
        <p:txBody>
          <a:bodyPr>
            <a:normAutofit/>
          </a:bodyPr>
          <a:p>
            <a:r>
              <a:rPr lang="zh-CN" altLang="en-US" dirty="0" smtClean="0">
                <a:latin typeface="微软雅黑" panose="020B0503020204020204" charset="-122"/>
                <a:ea typeface="微软雅黑" panose="020B0503020204020204" charset="-122"/>
                <a:sym typeface="+mn-ea"/>
              </a:rPr>
              <a:t>在线开放课程基本概念</a:t>
            </a:r>
            <a:endParaRPr lang="zh-CN" altLang="en-US"/>
          </a:p>
        </p:txBody>
      </p:sp>
      <p:grpSp>
        <p:nvGrpSpPr>
          <p:cNvPr id="20" name="组合 19"/>
          <p:cNvGrpSpPr/>
          <p:nvPr/>
        </p:nvGrpSpPr>
        <p:grpSpPr>
          <a:xfrm>
            <a:off x="617855" y="2736850"/>
            <a:ext cx="11249660" cy="3495040"/>
            <a:chOff x="973" y="4310"/>
            <a:chExt cx="17716" cy="5504"/>
          </a:xfrm>
        </p:grpSpPr>
        <p:grpSp>
          <p:nvGrpSpPr>
            <p:cNvPr id="3" name="组合 12"/>
            <p:cNvGrpSpPr/>
            <p:nvPr/>
          </p:nvGrpSpPr>
          <p:grpSpPr bwMode="auto">
            <a:xfrm rot="0">
              <a:off x="6681" y="6950"/>
              <a:ext cx="2805" cy="2864"/>
              <a:chOff x="4172177" y="3489753"/>
              <a:chExt cx="1782335" cy="1819570"/>
            </a:xfrm>
          </p:grpSpPr>
          <p:sp>
            <p:nvSpPr>
              <p:cNvPr id="13" name="等腰三角形 51"/>
              <p:cNvSpPr>
                <a:spLocks noChangeArrowheads="1"/>
              </p:cNvSpPr>
              <p:nvPr/>
            </p:nvSpPr>
            <p:spPr bwMode="auto">
              <a:xfrm>
                <a:off x="4277618" y="3489753"/>
                <a:ext cx="1676894" cy="1819570"/>
              </a:xfrm>
              <a:custGeom>
                <a:avLst/>
                <a:gdLst>
                  <a:gd name="T0" fmla="*/ 0 w 1260000"/>
                  <a:gd name="T1" fmla="*/ 0 h 1367762"/>
                  <a:gd name="T2" fmla="*/ 1260000 w 1260000"/>
                  <a:gd name="T3" fmla="*/ 1367762 h 1367762"/>
                </a:gdLst>
                <a:ahLst/>
                <a:cxnLst/>
                <a:rect l="T0" t="T1" r="T2" b="T3"/>
                <a:pathLst>
                  <a:path w="1260000" h="1367762">
                    <a:moveTo>
                      <a:pt x="216016" y="0"/>
                    </a:moveTo>
                    <a:lnTo>
                      <a:pt x="287857" y="107762"/>
                    </a:lnTo>
                    <a:lnTo>
                      <a:pt x="852738" y="107762"/>
                    </a:lnTo>
                    <a:cubicBezTo>
                      <a:pt x="874619" y="323286"/>
                      <a:pt x="1044854" y="494352"/>
                      <a:pt x="1260000" y="517549"/>
                    </a:cubicBezTo>
                    <a:lnTo>
                      <a:pt x="1260000" y="1043866"/>
                    </a:lnTo>
                    <a:lnTo>
                      <a:pt x="1152000" y="1115866"/>
                    </a:lnTo>
                    <a:lnTo>
                      <a:pt x="1260000" y="1187866"/>
                    </a:lnTo>
                    <a:lnTo>
                      <a:pt x="1260000" y="1367762"/>
                    </a:lnTo>
                    <a:lnTo>
                      <a:pt x="0" y="1367762"/>
                    </a:lnTo>
                    <a:lnTo>
                      <a:pt x="0" y="107762"/>
                    </a:lnTo>
                    <a:lnTo>
                      <a:pt x="144175" y="107762"/>
                    </a:lnTo>
                    <a:close/>
                  </a:path>
                </a:pathLst>
              </a:custGeom>
              <a:gradFill>
                <a:gsLst>
                  <a:gs pos="0">
                    <a:srgbClr val="012D86"/>
                  </a:gs>
                  <a:gs pos="100000">
                    <a:srgbClr val="0E2557"/>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zh-CN" altLang="zh-CN" sz="2305">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4" name="矩形 83"/>
              <p:cNvSpPr>
                <a:spLocks noChangeArrowheads="1"/>
              </p:cNvSpPr>
              <p:nvPr/>
            </p:nvSpPr>
            <p:spPr bwMode="auto">
              <a:xfrm>
                <a:off x="4172177" y="3922292"/>
                <a:ext cx="1677196" cy="95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800" b="1" dirty="0" smtClean="0">
                    <a:solidFill>
                      <a:schemeClr val="bg1"/>
                    </a:solidFill>
                    <a:latin typeface="微软雅黑" panose="020B0503020204020204" charset="-122"/>
                    <a:ea typeface="微软雅黑" panose="020B0503020204020204" charset="-122"/>
                    <a:sym typeface="微软雅黑" panose="020B0503020204020204" charset="-122"/>
                  </a:rPr>
                  <a:t>异步</a:t>
                </a:r>
                <a:r>
                  <a:rPr lang="en-US" altLang="zh-CN" sz="2800" b="1" dirty="0" err="1" smtClean="0">
                    <a:solidFill>
                      <a:schemeClr val="bg1"/>
                    </a:solidFill>
                    <a:latin typeface="微软雅黑" panose="020B0503020204020204" charset="-122"/>
                    <a:ea typeface="微软雅黑" panose="020B0503020204020204" charset="-122"/>
                    <a:sym typeface="微软雅黑" panose="020B0503020204020204" charset="-122"/>
                  </a:rPr>
                  <a:t>spoc</a:t>
                </a:r>
                <a:endParaRPr lang="en-US" altLang="zh-CN" sz="2800" b="1" dirty="0" err="1" smtClean="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5" name="组合 13"/>
            <p:cNvGrpSpPr/>
            <p:nvPr/>
          </p:nvGrpSpPr>
          <p:grpSpPr bwMode="auto">
            <a:xfrm rot="0">
              <a:off x="9486" y="7174"/>
              <a:ext cx="3055" cy="2640"/>
              <a:chOff x="5954512" y="3632651"/>
              <a:chExt cx="1940673" cy="1676672"/>
            </a:xfrm>
          </p:grpSpPr>
          <p:sp>
            <p:nvSpPr>
              <p:cNvPr id="11" name="矩形 42"/>
              <p:cNvSpPr>
                <a:spLocks noChangeArrowheads="1"/>
              </p:cNvSpPr>
              <p:nvPr/>
            </p:nvSpPr>
            <p:spPr bwMode="auto">
              <a:xfrm>
                <a:off x="5954512" y="3632651"/>
                <a:ext cx="1821398" cy="1676672"/>
              </a:xfrm>
              <a:custGeom>
                <a:avLst/>
                <a:gdLst>
                  <a:gd name="T0" fmla="*/ 0 w 1368152"/>
                  <a:gd name="T1" fmla="*/ 0 h 1260000"/>
                  <a:gd name="T2" fmla="*/ 1368152 w 1368152"/>
                  <a:gd name="T3" fmla="*/ 1260000 h 1260000"/>
                </a:gdLst>
                <a:ahLst/>
                <a:cxnLst/>
                <a:rect l="T0" t="T1" r="T2" b="T3"/>
                <a:pathLst>
                  <a:path w="1368152" h="1260000">
                    <a:moveTo>
                      <a:pt x="108000" y="936104"/>
                    </a:moveTo>
                    <a:lnTo>
                      <a:pt x="108000" y="1080104"/>
                    </a:lnTo>
                    <a:lnTo>
                      <a:pt x="0" y="1008104"/>
                    </a:lnTo>
                    <a:close/>
                    <a:moveTo>
                      <a:pt x="518222" y="0"/>
                    </a:moveTo>
                    <a:lnTo>
                      <a:pt x="1075047" y="0"/>
                    </a:lnTo>
                    <a:lnTo>
                      <a:pt x="1145229" y="105273"/>
                    </a:lnTo>
                    <a:lnTo>
                      <a:pt x="1215411" y="0"/>
                    </a:lnTo>
                    <a:lnTo>
                      <a:pt x="1368152" y="0"/>
                    </a:lnTo>
                    <a:lnTo>
                      <a:pt x="1368152" y="1260000"/>
                    </a:lnTo>
                    <a:lnTo>
                      <a:pt x="108152" y="1260000"/>
                    </a:lnTo>
                    <a:lnTo>
                      <a:pt x="108152" y="410070"/>
                    </a:lnTo>
                    <a:cubicBezTo>
                      <a:pt x="324617" y="388083"/>
                      <a:pt x="496235" y="216464"/>
                      <a:pt x="518222" y="0"/>
                    </a:cubicBezTo>
                    <a:close/>
                  </a:path>
                </a:pathLst>
              </a:custGeom>
              <a:gradFill>
                <a:gsLst>
                  <a:gs pos="0">
                    <a:srgbClr val="007BD3"/>
                  </a:gs>
                  <a:gs pos="100000">
                    <a:srgbClr val="034373"/>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zh-CN" altLang="zh-CN" sz="2305">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7" name="矩形 84"/>
              <p:cNvSpPr>
                <a:spLocks noChangeArrowheads="1"/>
              </p:cNvSpPr>
              <p:nvPr/>
            </p:nvSpPr>
            <p:spPr bwMode="auto">
              <a:xfrm>
                <a:off x="6217989" y="3994628"/>
                <a:ext cx="1677196" cy="95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800" b="1" dirty="0" smtClean="0">
                    <a:solidFill>
                      <a:schemeClr val="bg1"/>
                    </a:solidFill>
                    <a:latin typeface="微软雅黑" panose="020B0503020204020204" charset="-122"/>
                    <a:ea typeface="微软雅黑" panose="020B0503020204020204" charset="-122"/>
                    <a:sym typeface="微软雅黑" panose="020B0503020204020204" charset="-122"/>
                  </a:rPr>
                  <a:t>同步</a:t>
                </a:r>
                <a:r>
                  <a:rPr lang="en-US" altLang="zh-CN" sz="2800" b="1" dirty="0" err="1" smtClean="0">
                    <a:solidFill>
                      <a:schemeClr val="bg1"/>
                    </a:solidFill>
                    <a:latin typeface="微软雅黑" panose="020B0503020204020204" charset="-122"/>
                    <a:ea typeface="微软雅黑" panose="020B0503020204020204" charset="-122"/>
                    <a:sym typeface="微软雅黑" panose="020B0503020204020204" charset="-122"/>
                  </a:rPr>
                  <a:t>spoc</a:t>
                </a:r>
                <a:endParaRPr lang="en-US" altLang="zh-CN" sz="2800" b="1" dirty="0" err="1" smtClean="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9" name="组合 14"/>
            <p:cNvGrpSpPr/>
            <p:nvPr/>
          </p:nvGrpSpPr>
          <p:grpSpPr bwMode="auto">
            <a:xfrm rot="0">
              <a:off x="9713" y="4310"/>
              <a:ext cx="2641" cy="2867"/>
              <a:chOff x="6098381" y="1813081"/>
              <a:chExt cx="1677847" cy="1821157"/>
            </a:xfrm>
          </p:grpSpPr>
          <p:sp>
            <p:nvSpPr>
              <p:cNvPr id="15" name="矩形 35"/>
              <p:cNvSpPr>
                <a:spLocks noChangeArrowheads="1"/>
              </p:cNvSpPr>
              <p:nvPr/>
            </p:nvSpPr>
            <p:spPr bwMode="auto">
              <a:xfrm>
                <a:off x="6098381" y="1813081"/>
                <a:ext cx="1676894" cy="1821157"/>
              </a:xfrm>
              <a:custGeom>
                <a:avLst/>
                <a:gdLst>
                  <a:gd name="T0" fmla="*/ 0 w 1260000"/>
                  <a:gd name="T1" fmla="*/ 0 h 1368389"/>
                  <a:gd name="T2" fmla="*/ 1260000 w 1260000"/>
                  <a:gd name="T3" fmla="*/ 1368389 h 1368389"/>
                </a:gdLst>
                <a:ahLst/>
                <a:cxnLst/>
                <a:rect l="T0" t="T1" r="T2" b="T3"/>
                <a:pathLst>
                  <a:path w="1260000" h="1368389">
                    <a:moveTo>
                      <a:pt x="965077" y="1260389"/>
                    </a:moveTo>
                    <a:lnTo>
                      <a:pt x="1109077" y="1260389"/>
                    </a:lnTo>
                    <a:lnTo>
                      <a:pt x="1037077" y="1368389"/>
                    </a:lnTo>
                    <a:close/>
                    <a:moveTo>
                      <a:pt x="0" y="0"/>
                    </a:moveTo>
                    <a:lnTo>
                      <a:pt x="1260000" y="0"/>
                    </a:lnTo>
                    <a:lnTo>
                      <a:pt x="1260000" y="1260000"/>
                    </a:lnTo>
                    <a:lnTo>
                      <a:pt x="409787" y="1260000"/>
                    </a:lnTo>
                    <a:cubicBezTo>
                      <a:pt x="386590" y="1044854"/>
                      <a:pt x="215525" y="874619"/>
                      <a:pt x="0" y="852738"/>
                    </a:cubicBezTo>
                    <a:lnTo>
                      <a:pt x="0" y="288016"/>
                    </a:lnTo>
                    <a:lnTo>
                      <a:pt x="108000" y="216016"/>
                    </a:lnTo>
                    <a:lnTo>
                      <a:pt x="0" y="144016"/>
                    </a:lnTo>
                    <a:close/>
                  </a:path>
                </a:pathLst>
              </a:custGeom>
              <a:gradFill>
                <a:gsLst>
                  <a:gs pos="0">
                    <a:srgbClr val="012D86"/>
                  </a:gs>
                  <a:gs pos="100000">
                    <a:srgbClr val="0E2557"/>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zh-CN" altLang="zh-CN" sz="2305">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6" name="矩形 85"/>
              <p:cNvSpPr>
                <a:spLocks noChangeArrowheads="1"/>
              </p:cNvSpPr>
              <p:nvPr/>
            </p:nvSpPr>
            <p:spPr bwMode="auto">
              <a:xfrm>
                <a:off x="6099032" y="2101629"/>
                <a:ext cx="1677196" cy="522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endParaRPr lang="en-US" altLang="zh-CN" sz="2800" b="1" dirty="0" err="1" smtClean="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17" name="组合 15"/>
            <p:cNvGrpSpPr/>
            <p:nvPr/>
          </p:nvGrpSpPr>
          <p:grpSpPr bwMode="auto">
            <a:xfrm rot="0">
              <a:off x="6847" y="4310"/>
              <a:ext cx="2867" cy="2640"/>
              <a:chOff x="4277618" y="1813081"/>
              <a:chExt cx="1821398" cy="1676672"/>
            </a:xfrm>
          </p:grpSpPr>
          <p:sp>
            <p:nvSpPr>
              <p:cNvPr id="18" name="等腰三角形 52"/>
              <p:cNvSpPr>
                <a:spLocks noChangeArrowheads="1"/>
              </p:cNvSpPr>
              <p:nvPr/>
            </p:nvSpPr>
            <p:spPr bwMode="auto">
              <a:xfrm rot="5400000">
                <a:off x="4349981" y="1740718"/>
                <a:ext cx="1676672" cy="1821398"/>
              </a:xfrm>
              <a:custGeom>
                <a:avLst/>
                <a:gdLst>
                  <a:gd name="T0" fmla="*/ 0 w 1260000"/>
                  <a:gd name="T1" fmla="*/ 0 h 1368000"/>
                  <a:gd name="T2" fmla="*/ 1260000 w 1260000"/>
                  <a:gd name="T3" fmla="*/ 1368000 h 1368000"/>
                </a:gdLst>
                <a:ahLst/>
                <a:cxnLst/>
                <a:rect l="T0" t="T1" r="T2" b="T3"/>
                <a:pathLst>
                  <a:path w="1260000" h="1368000">
                    <a:moveTo>
                      <a:pt x="0" y="1368000"/>
                    </a:moveTo>
                    <a:lnTo>
                      <a:pt x="0" y="108000"/>
                    </a:lnTo>
                    <a:lnTo>
                      <a:pt x="144016" y="108000"/>
                    </a:lnTo>
                    <a:lnTo>
                      <a:pt x="216016" y="0"/>
                    </a:lnTo>
                    <a:lnTo>
                      <a:pt x="288016" y="108000"/>
                    </a:lnTo>
                    <a:lnTo>
                      <a:pt x="853021" y="108000"/>
                    </a:lnTo>
                    <a:cubicBezTo>
                      <a:pt x="876107" y="322207"/>
                      <a:pt x="1045793" y="491893"/>
                      <a:pt x="1260000" y="514979"/>
                    </a:cubicBezTo>
                    <a:lnTo>
                      <a:pt x="1260000" y="1080069"/>
                    </a:lnTo>
                    <a:lnTo>
                      <a:pt x="1152128" y="1151984"/>
                    </a:lnTo>
                    <a:lnTo>
                      <a:pt x="1260000" y="1223899"/>
                    </a:lnTo>
                    <a:lnTo>
                      <a:pt x="1260000" y="1368000"/>
                    </a:lnTo>
                    <a:close/>
                  </a:path>
                </a:pathLst>
              </a:custGeom>
              <a:gradFill>
                <a:gsLst>
                  <a:gs pos="0">
                    <a:srgbClr val="007BD3"/>
                  </a:gs>
                  <a:gs pos="100000">
                    <a:srgbClr val="034373"/>
                  </a:gs>
                </a:gsLst>
                <a:lin ang="5400000" scaled="0"/>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zh-CN" altLang="zh-CN" sz="2305">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19" name="矩形 86"/>
              <p:cNvSpPr>
                <a:spLocks noChangeArrowheads="1"/>
              </p:cNvSpPr>
              <p:nvPr/>
            </p:nvSpPr>
            <p:spPr bwMode="auto">
              <a:xfrm>
                <a:off x="4305573" y="2174941"/>
                <a:ext cx="1410115" cy="95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lang="zh-CN" altLang="en-US" sz="2800" b="1" dirty="0" smtClean="0">
                    <a:solidFill>
                      <a:schemeClr val="bg1"/>
                    </a:solidFill>
                    <a:latin typeface="微软雅黑" panose="020B0503020204020204" charset="-122"/>
                    <a:ea typeface="微软雅黑" panose="020B0503020204020204" charset="-122"/>
                    <a:sym typeface="微软雅黑" panose="020B0503020204020204" charset="-122"/>
                  </a:rPr>
                  <a:t>独立</a:t>
                </a:r>
                <a:r>
                  <a:rPr lang="en-US" altLang="zh-CN" sz="2800" b="1" dirty="0" err="1" smtClean="0">
                    <a:solidFill>
                      <a:schemeClr val="bg1"/>
                    </a:solidFill>
                    <a:latin typeface="微软雅黑" panose="020B0503020204020204" charset="-122"/>
                    <a:ea typeface="微软雅黑" panose="020B0503020204020204" charset="-122"/>
                    <a:sym typeface="微软雅黑" panose="020B0503020204020204" charset="-122"/>
                  </a:rPr>
                  <a:t>spoc</a:t>
                </a:r>
                <a:endParaRPr lang="en-US" altLang="zh-CN" sz="2800" b="1" dirty="0" err="1" smtClean="0">
                  <a:solidFill>
                    <a:schemeClr val="bg1"/>
                  </a:solidFill>
                  <a:latin typeface="微软雅黑" panose="020B0503020204020204" charset="-122"/>
                  <a:ea typeface="微软雅黑" panose="020B0503020204020204" charset="-122"/>
                  <a:sym typeface="微软雅黑" panose="020B0503020204020204" charset="-122"/>
                </a:endParaRPr>
              </a:p>
            </p:txBody>
          </p:sp>
        </p:grpSp>
        <p:sp>
          <p:nvSpPr>
            <p:cNvPr id="21" name="TextBox 80"/>
            <p:cNvSpPr>
              <a:spLocks noChangeArrowheads="1"/>
            </p:cNvSpPr>
            <p:nvPr/>
          </p:nvSpPr>
          <p:spPr bwMode="auto">
            <a:xfrm>
              <a:off x="12531" y="7145"/>
              <a:ext cx="5871" cy="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nSpc>
                  <a:spcPct val="150000"/>
                </a:lnSpc>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关联一门正在进行的慕课课程，学生可跟随</a:t>
              </a:r>
              <a:r>
                <a:rPr lang="zh-CN" altLang="en-US" sz="1600" b="1" dirty="0" err="1">
                  <a:solidFill>
                    <a:schemeClr val="bg1"/>
                  </a:solidFill>
                  <a:latin typeface="微软雅黑" panose="020B0503020204020204" charset="-122"/>
                  <a:ea typeface="微软雅黑" panose="020B0503020204020204" charset="-122"/>
                  <a:cs typeface="微软雅黑" panose="020B0503020204020204" charset="-122"/>
                </a:rPr>
                <a:t>慕课</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老师进行学习，本校管理人员可掌握学生学习进度、成绩等信息</a:t>
              </a:r>
              <a:r>
                <a:rPr lang="zh-CN" altLang="en-US" sz="1600" b="1" dirty="0" smtClean="0">
                  <a:solidFill>
                    <a:schemeClr val="bg1"/>
                  </a:solidFill>
                  <a:latin typeface="微软雅黑" panose="020B0503020204020204" charset="-122"/>
                  <a:ea typeface="微软雅黑" panose="020B0503020204020204" charset="-122"/>
                  <a:cs typeface="微软雅黑" panose="020B0503020204020204" charset="-122"/>
                </a:rPr>
                <a:t>；</a:t>
              </a:r>
              <a:endParaRPr lang="en-US" altLang="zh-CN" sz="1600" b="1" dirty="0" smtClean="0">
                <a:solidFill>
                  <a:schemeClr val="bg1"/>
                </a:solidFill>
                <a:latin typeface="微软雅黑" panose="020B0503020204020204" charset="-122"/>
                <a:ea typeface="微软雅黑" panose="020B0503020204020204" charset="-122"/>
                <a:cs typeface="微软雅黑" panose="020B0503020204020204" charset="-122"/>
              </a:endParaRPr>
            </a:p>
            <a:p>
              <a:pPr>
                <a:lnSpc>
                  <a:spcPct val="150000"/>
                </a:lnSpc>
              </a:pPr>
              <a:r>
                <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rPr>
                <a:t>无实际的教学内容</a:t>
              </a:r>
              <a:endParaRPr lang="zh-CN" altLang="en-US" sz="1600" b="1" dirty="0" smtClean="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3" name="TextBox 83"/>
            <p:cNvSpPr>
              <a:spLocks noChangeArrowheads="1"/>
            </p:cNvSpPr>
            <p:nvPr/>
          </p:nvSpPr>
          <p:spPr bwMode="auto">
            <a:xfrm>
              <a:off x="12530" y="4571"/>
              <a:ext cx="6159" cy="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lnSpc>
                  <a:spcPct val="150000"/>
                </a:lnSpc>
              </a:pPr>
              <a:r>
                <a:rPr lang="zh-CN" altLang="en-US" sz="1600" b="1" dirty="0" smtClean="0">
                  <a:solidFill>
                    <a:schemeClr val="bg1"/>
                  </a:solidFill>
                  <a:latin typeface="微软雅黑" panose="020B0503020204020204" charset="-122"/>
                  <a:ea typeface="微软雅黑" panose="020B0503020204020204" charset="-122"/>
                </a:rPr>
                <a:t>对全社会开放，</a:t>
              </a:r>
              <a:r>
                <a:rPr lang="zh-CN" altLang="en-US" sz="1600" b="1" dirty="0" smtClean="0">
                  <a:solidFill>
                    <a:srgbClr val="FF0000"/>
                  </a:solidFill>
                  <a:latin typeface="微软雅黑" panose="020B0503020204020204" charset="-122"/>
                  <a:ea typeface="微软雅黑" panose="020B0503020204020204" charset="-122"/>
                </a:rPr>
                <a:t>无差别管理学生</a:t>
              </a:r>
              <a:endParaRPr lang="zh-CN" altLang="en-US" sz="1600" b="1" dirty="0" smtClean="0">
                <a:solidFill>
                  <a:schemeClr val="bg1"/>
                </a:solidFill>
                <a:latin typeface="微软雅黑" panose="020B0503020204020204" charset="-122"/>
                <a:ea typeface="微软雅黑" panose="020B0503020204020204" charset="-122"/>
              </a:endParaRPr>
            </a:p>
            <a:p>
              <a:pPr algn="l" eaLnBrk="1" hangingPunct="1">
                <a:lnSpc>
                  <a:spcPct val="150000"/>
                </a:lnSpc>
              </a:pPr>
              <a:r>
                <a:rPr lang="zh-CN" altLang="en-US" sz="1600" b="1" dirty="0" smtClean="0">
                  <a:solidFill>
                    <a:schemeClr val="bg1"/>
                  </a:solidFill>
                  <a:latin typeface="微软雅黑" panose="020B0503020204020204" charset="-122"/>
                  <a:ea typeface="微软雅黑" panose="020B0503020204020204" charset="-122"/>
                </a:rPr>
                <a:t>因个人信息保护规定，</a:t>
              </a:r>
              <a:r>
                <a:rPr lang="en-US" altLang="zh-CN" sz="1600" b="1" dirty="0" smtClean="0">
                  <a:solidFill>
                    <a:schemeClr val="bg1"/>
                  </a:solidFill>
                  <a:latin typeface="微软雅黑" panose="020B0503020204020204" charset="-122"/>
                  <a:ea typeface="微软雅黑" panose="020B0503020204020204" charset="-122"/>
                </a:rPr>
                <a:t>2021</a:t>
              </a:r>
              <a:r>
                <a:rPr lang="zh-CN" altLang="en-US" sz="1600" b="1" dirty="0" smtClean="0">
                  <a:solidFill>
                    <a:schemeClr val="bg1"/>
                  </a:solidFill>
                  <a:latin typeface="微软雅黑" panose="020B0503020204020204" charset="-122"/>
                  <a:ea typeface="微软雅黑" panose="020B0503020204020204" charset="-122"/>
                </a:rPr>
                <a:t>年</a:t>
              </a:r>
              <a:r>
                <a:rPr lang="en-US" altLang="zh-CN" sz="1600" b="1" dirty="0" smtClean="0">
                  <a:solidFill>
                    <a:schemeClr val="bg1"/>
                  </a:solidFill>
                  <a:latin typeface="微软雅黑" panose="020B0503020204020204" charset="-122"/>
                  <a:ea typeface="微软雅黑" panose="020B0503020204020204" charset="-122"/>
                </a:rPr>
                <a:t>9</a:t>
              </a:r>
              <a:r>
                <a:rPr lang="zh-CN" altLang="en-US" sz="1600" b="1" dirty="0" smtClean="0">
                  <a:solidFill>
                    <a:schemeClr val="bg1"/>
                  </a:solidFill>
                  <a:latin typeface="微软雅黑" panose="020B0503020204020204" charset="-122"/>
                  <a:ea typeface="微软雅黑" panose="020B0503020204020204" charset="-122"/>
                </a:rPr>
                <a:t>月后课程</a:t>
              </a:r>
              <a:endParaRPr lang="zh-CN" altLang="en-US" sz="1600" b="1" dirty="0" smtClean="0">
                <a:solidFill>
                  <a:schemeClr val="bg1"/>
                </a:solidFill>
                <a:latin typeface="微软雅黑" panose="020B0503020204020204" charset="-122"/>
                <a:ea typeface="微软雅黑" panose="020B0503020204020204" charset="-122"/>
              </a:endParaRPr>
            </a:p>
            <a:p>
              <a:pPr algn="l" eaLnBrk="1" hangingPunct="1">
                <a:lnSpc>
                  <a:spcPct val="150000"/>
                </a:lnSpc>
              </a:pPr>
              <a:r>
                <a:rPr lang="zh-CN" altLang="en-US" sz="1600" b="1" dirty="0" smtClean="0">
                  <a:solidFill>
                    <a:srgbClr val="FF0000"/>
                  </a:solidFill>
                  <a:latin typeface="微软雅黑" panose="020B0503020204020204" charset="-122"/>
                  <a:ea typeface="微软雅黑" panose="020B0503020204020204" charset="-122"/>
                </a:rPr>
                <a:t>成绩不能导出</a:t>
              </a:r>
              <a:r>
                <a:rPr lang="zh-CN" altLang="en-US" sz="1600" b="1" dirty="0" smtClean="0">
                  <a:solidFill>
                    <a:schemeClr val="bg1"/>
                  </a:solidFill>
                  <a:latin typeface="微软雅黑" panose="020B0503020204020204" charset="-122"/>
                  <a:ea typeface="微软雅黑" panose="020B0503020204020204" charset="-122"/>
                </a:rPr>
                <a:t>且</a:t>
              </a:r>
              <a:r>
                <a:rPr lang="zh-CN" altLang="en-US" sz="1600" b="1" dirty="0" smtClean="0">
                  <a:solidFill>
                    <a:srgbClr val="FF0000"/>
                  </a:solidFill>
                  <a:latin typeface="微软雅黑" panose="020B0503020204020204" charset="-122"/>
                  <a:ea typeface="微软雅黑" panose="020B0503020204020204" charset="-122"/>
                </a:rPr>
                <a:t>学生账号信息脱敏处理</a:t>
              </a:r>
              <a:endParaRPr lang="zh-CN" altLang="en-US" sz="1600" b="1" dirty="0" smtClean="0">
                <a:solidFill>
                  <a:srgbClr val="FF0000"/>
                </a:solidFill>
                <a:latin typeface="微软雅黑" panose="020B0503020204020204" charset="-122"/>
                <a:ea typeface="微软雅黑" panose="020B0503020204020204" charset="-122"/>
              </a:endParaRPr>
            </a:p>
          </p:txBody>
        </p:sp>
        <p:sp>
          <p:nvSpPr>
            <p:cNvPr id="26" name="TextBox 90"/>
            <p:cNvSpPr>
              <a:spLocks noChangeArrowheads="1"/>
            </p:cNvSpPr>
            <p:nvPr/>
          </p:nvSpPr>
          <p:spPr bwMode="auto">
            <a:xfrm>
              <a:off x="1185" y="7438"/>
              <a:ext cx="5498" cy="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50000"/>
                </a:lnSpc>
              </a:pP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引入一门已经结束的慕课学期内容，老师根据需要</a:t>
              </a:r>
              <a:r>
                <a:rPr lang="zh-CN" altLang="en-US" sz="1600" b="1" dirty="0">
                  <a:solidFill>
                    <a:srgbClr val="FF0000"/>
                  </a:solidFill>
                  <a:latin typeface="微软雅黑" panose="020B0503020204020204" charset="-122"/>
                  <a:ea typeface="微软雅黑" panose="020B0503020204020204" charset="-122"/>
                  <a:cs typeface="微软雅黑" panose="020B0503020204020204" charset="-122"/>
                </a:rPr>
                <a:t>对内容进行增减</a:t>
              </a:r>
              <a:r>
                <a:rPr lang="zh-CN" altLang="en-US" sz="1600" b="1" dirty="0">
                  <a:solidFill>
                    <a:schemeClr val="bg1"/>
                  </a:solidFill>
                  <a:latin typeface="微软雅黑" panose="020B0503020204020204" charset="-122"/>
                  <a:ea typeface="微软雅黑" panose="020B0503020204020204" charset="-122"/>
                  <a:cs typeface="微软雅黑" panose="020B0503020204020204" charset="-122"/>
                </a:rPr>
                <a:t>，开展校内教学。</a:t>
              </a:r>
              <a:endParaRPr lang="zh-CN" altLang="en-US" sz="16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28" name="椭圆 88"/>
            <p:cNvSpPr>
              <a:spLocks noChangeArrowheads="1"/>
            </p:cNvSpPr>
            <p:nvPr/>
          </p:nvSpPr>
          <p:spPr bwMode="auto">
            <a:xfrm>
              <a:off x="8739" y="6195"/>
              <a:ext cx="1735" cy="1735"/>
            </a:xfrm>
            <a:prstGeom prst="ellipse">
              <a:avLst/>
            </a:pr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fontAlgn="auto">
                <a:spcBef>
                  <a:spcPts val="0"/>
                </a:spcBef>
                <a:spcAft>
                  <a:spcPts val="0"/>
                </a:spcAft>
                <a:defRPr/>
              </a:pPr>
              <a:endParaRPr lang="zh-CN" altLang="zh-CN" sz="2305">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4" name="矩形 85"/>
            <p:cNvSpPr>
              <a:spLocks noChangeArrowheads="1"/>
            </p:cNvSpPr>
            <p:nvPr/>
          </p:nvSpPr>
          <p:spPr bwMode="auto">
            <a:xfrm>
              <a:off x="9797" y="4571"/>
              <a:ext cx="2640" cy="2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eaLnBrk="1" hangingPunct="1"/>
              <a:r>
                <a:rPr sz="2800" b="1" smtClean="0">
                  <a:solidFill>
                    <a:schemeClr val="bg1"/>
                  </a:solidFill>
                  <a:latin typeface="微软雅黑" panose="020B0503020204020204" charset="-122"/>
                  <a:ea typeface="微软雅黑" panose="020B0503020204020204" charset="-122"/>
                  <a:sym typeface="微软雅黑" panose="020B0503020204020204" charset="-122"/>
                </a:rPr>
                <a:t>慕课</a:t>
              </a:r>
              <a:endParaRPr sz="2800" b="1" smtClean="0">
                <a:solidFill>
                  <a:schemeClr val="bg1"/>
                </a:solidFill>
                <a:latin typeface="微软雅黑" panose="020B0503020204020204" charset="-122"/>
                <a:ea typeface="微软雅黑" panose="020B0503020204020204" charset="-122"/>
                <a:sym typeface="微软雅黑" panose="020B0503020204020204" charset="-122"/>
              </a:endParaRPr>
            </a:p>
            <a:p>
              <a:pPr algn="ctr" eaLnBrk="1" hangingPunct="1"/>
              <a:r>
                <a:rPr sz="2800" b="1" smtClean="0">
                  <a:solidFill>
                    <a:schemeClr val="bg1"/>
                  </a:solidFill>
                  <a:latin typeface="微软雅黑" panose="020B0503020204020204" charset="-122"/>
                  <a:ea typeface="微软雅黑" panose="020B0503020204020204" charset="-122"/>
                  <a:sym typeface="微软雅黑" panose="020B0503020204020204" charset="-122"/>
                </a:rPr>
                <a:t>ooc</a:t>
              </a:r>
              <a:endParaRPr sz="2800" b="1" smtClean="0">
                <a:solidFill>
                  <a:schemeClr val="bg1"/>
                </a:solidFill>
                <a:latin typeface="微软雅黑" panose="020B0503020204020204" charset="-122"/>
                <a:ea typeface="微软雅黑" panose="020B0503020204020204" charset="-122"/>
                <a:sym typeface="微软雅黑" panose="020B0503020204020204" charset="-122"/>
              </a:endParaRPr>
            </a:p>
            <a:p>
              <a:pPr algn="ctr" eaLnBrk="1" hangingPunct="1"/>
              <a:r>
                <a:rPr sz="2800" b="1" smtClean="0">
                  <a:solidFill>
                    <a:schemeClr val="bg1"/>
                  </a:solidFill>
                  <a:latin typeface="微软雅黑" panose="020B0503020204020204" charset="-122"/>
                  <a:ea typeface="微软雅黑" panose="020B0503020204020204" charset="-122"/>
                  <a:sym typeface="微软雅黑" panose="020B0503020204020204" charset="-122"/>
                </a:rPr>
                <a:t>mooc</a:t>
              </a:r>
              <a:endParaRPr sz="2800" b="1" smtClean="0">
                <a:solidFill>
                  <a:schemeClr val="bg1"/>
                </a:solidFill>
                <a:latin typeface="微软雅黑" panose="020B0503020204020204" charset="-122"/>
                <a:ea typeface="微软雅黑" panose="020B0503020204020204" charset="-122"/>
                <a:sym typeface="微软雅黑" panose="020B0503020204020204" charset="-122"/>
              </a:endParaRPr>
            </a:p>
          </p:txBody>
        </p:sp>
        <p:sp>
          <p:nvSpPr>
            <p:cNvPr id="6" name="TextBox 77"/>
            <p:cNvSpPr>
              <a:spLocks noChangeArrowheads="1"/>
            </p:cNvSpPr>
            <p:nvPr/>
          </p:nvSpPr>
          <p:spPr bwMode="auto">
            <a:xfrm>
              <a:off x="973" y="4456"/>
              <a:ext cx="5612" cy="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r" eaLnBrk="1" hangingPunct="1">
                <a:lnSpc>
                  <a:spcPct val="150000"/>
                </a:lnSpc>
              </a:pPr>
              <a:r>
                <a:rPr lang="zh-CN" altLang="en-US" sz="1600" b="1" dirty="0" smtClean="0">
                  <a:solidFill>
                    <a:schemeClr val="bg1"/>
                  </a:solidFill>
                  <a:latin typeface="微软雅黑" panose="020B0503020204020204" charset="-122"/>
                  <a:ea typeface="微软雅黑" panose="020B0503020204020204" charset="-122"/>
                </a:rPr>
                <a:t>老师</a:t>
              </a:r>
              <a:r>
                <a:rPr lang="zh-CN" altLang="en-US" sz="1600" b="1" dirty="0" smtClean="0">
                  <a:solidFill>
                    <a:srgbClr val="FF0000"/>
                  </a:solidFill>
                  <a:latin typeface="微软雅黑" panose="020B0503020204020204" charset="-122"/>
                  <a:ea typeface="微软雅黑" panose="020B0503020204020204" charset="-122"/>
                </a:rPr>
                <a:t>上传自己原创的教学资源</a:t>
              </a:r>
              <a:r>
                <a:rPr lang="zh-CN" altLang="en-US" sz="1600" b="1" dirty="0" smtClean="0">
                  <a:solidFill>
                    <a:schemeClr val="bg1"/>
                  </a:solidFill>
                  <a:latin typeface="微软雅黑" panose="020B0503020204020204" charset="-122"/>
                  <a:ea typeface="微软雅黑" panose="020B0503020204020204" charset="-122"/>
                </a:rPr>
                <a:t>开展线上教学；</a:t>
              </a:r>
              <a:endParaRPr lang="zh-CN" altLang="en-US" sz="1600" b="1" dirty="0" smtClean="0">
                <a:solidFill>
                  <a:schemeClr val="bg1"/>
                </a:solidFill>
                <a:latin typeface="微软雅黑" panose="020B0503020204020204" charset="-122"/>
                <a:ea typeface="微软雅黑" panose="020B0503020204020204" charset="-122"/>
              </a:endParaRPr>
            </a:p>
            <a:p>
              <a:pPr algn="r" eaLnBrk="1" hangingPunct="1">
                <a:lnSpc>
                  <a:spcPct val="150000"/>
                </a:lnSpc>
              </a:pPr>
              <a:r>
                <a:rPr lang="zh-CN" altLang="en-US" sz="1600" b="1" dirty="0" smtClean="0">
                  <a:solidFill>
                    <a:schemeClr val="bg1"/>
                  </a:solidFill>
                  <a:latin typeface="微软雅黑" panose="020B0503020204020204" charset="-122"/>
                  <a:ea typeface="微软雅黑" panose="020B0503020204020204" charset="-122"/>
                </a:rPr>
                <a:t>相较于慕课更</a:t>
              </a:r>
              <a:r>
                <a:rPr lang="zh-CN" altLang="en-US" sz="1600" b="1" dirty="0" smtClean="0">
                  <a:solidFill>
                    <a:srgbClr val="FF0000"/>
                  </a:solidFill>
                  <a:latin typeface="微软雅黑" panose="020B0503020204020204" charset="-122"/>
                  <a:ea typeface="微软雅黑" panose="020B0503020204020204" charset="-122"/>
                </a:rPr>
                <a:t>方便管理本校学生</a:t>
              </a:r>
              <a:endParaRPr lang="zh-CN" altLang="en-US" sz="1600" b="1" dirty="0" smtClean="0">
                <a:solidFill>
                  <a:srgbClr val="FF0000"/>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000"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9"/>
          <p:cNvSpPr>
            <a:spLocks noGrp="1"/>
          </p:cNvSpPr>
          <p:nvPr>
            <p:ph idx="1"/>
          </p:nvPr>
        </p:nvSpPr>
        <p:spPr/>
        <p:txBody>
          <a:bodyPr/>
          <a:p>
            <a:pPr marL="0" indent="0">
              <a:buNone/>
            </a:pPr>
            <a:r>
              <a:rPr lang="zh-CN" altLang="en-US" b="1" dirty="0">
                <a:latin typeface="Arial" panose="020B0604020202020204" pitchFamily="34" charset="0"/>
                <a:ea typeface="微软雅黑" panose="020B0503020204020204" charset="-122"/>
                <a:sym typeface="+mn-ea"/>
              </a:rPr>
              <a:t>单元作业全部提交后，教师可在“工具-查看课程数据”处进行作业批改</a:t>
            </a:r>
            <a:endParaRPr lang="zh-CN" altLang="en-US" b="1" dirty="0">
              <a:solidFill>
                <a:schemeClr val="bg1"/>
              </a:solidFill>
              <a:latin typeface="Arial" panose="020B0604020202020204" pitchFamily="34" charset="0"/>
              <a:ea typeface="微软雅黑" panose="020B0503020204020204" charset="-122"/>
            </a:endParaRPr>
          </a:p>
          <a:p>
            <a:pPr marL="0" indent="0">
              <a:buNone/>
            </a:pPr>
            <a:endParaRPr lang="zh-CN" altLang="en-US" b="1"/>
          </a:p>
        </p:txBody>
      </p:sp>
      <p:sp>
        <p:nvSpPr>
          <p:cNvPr id="7" name="标题 6"/>
          <p:cNvSpPr>
            <a:spLocks noGrp="1"/>
          </p:cNvSpPr>
          <p:nvPr>
            <p:ph type="title"/>
          </p:nvPr>
        </p:nvSpPr>
        <p:spPr/>
        <p:txBody>
          <a:bodyPr/>
          <a:p>
            <a:r>
              <a:rPr lang="zh-CN" altLang="en-US"/>
              <a:t>批改作业</a:t>
            </a:r>
            <a:endParaRPr lang="zh-CN" altLang="en-US"/>
          </a:p>
        </p:txBody>
      </p:sp>
      <p:pic>
        <p:nvPicPr>
          <p:cNvPr id="2" name="图片 1"/>
          <p:cNvPicPr>
            <a:picLocks noChangeAspect="1"/>
          </p:cNvPicPr>
          <p:nvPr>
            <p:custDataLst>
              <p:tags r:id="rId1"/>
            </p:custDataLst>
          </p:nvPr>
        </p:nvPicPr>
        <p:blipFill>
          <a:blip r:embed="rId2"/>
          <a:stretch>
            <a:fillRect/>
          </a:stretch>
        </p:blipFill>
        <p:spPr>
          <a:xfrm>
            <a:off x="1193690" y="2233462"/>
            <a:ext cx="9304202" cy="2918555"/>
          </a:xfrm>
          <a:prstGeom prst="rect">
            <a:avLst/>
          </a:prstGeom>
        </p:spPr>
      </p:pic>
      <p:sp>
        <p:nvSpPr>
          <p:cNvPr id="8" name="文本框 7"/>
          <p:cNvSpPr txBox="1"/>
          <p:nvPr/>
        </p:nvSpPr>
        <p:spPr>
          <a:xfrm>
            <a:off x="1351199" y="5403027"/>
            <a:ext cx="4392117" cy="829945"/>
          </a:xfrm>
          <a:prstGeom prst="rect">
            <a:avLst/>
          </a:prstGeom>
          <a:noFill/>
        </p:spPr>
        <p:txBody>
          <a:bodyPr wrap="square" rtlCol="0">
            <a:spAutoFit/>
          </a:bodyPr>
          <a:p>
            <a:r>
              <a:rPr lang="zh-CN" sz="2400" b="1" dirty="0">
                <a:solidFill>
                  <a:srgbClr val="FF0000"/>
                </a:solidFill>
              </a:rPr>
              <a:t>学生作业得分为</a:t>
            </a:r>
            <a:r>
              <a:rPr lang="en-US" altLang="zh-CN" sz="2400" b="1" dirty="0">
                <a:solidFill>
                  <a:srgbClr val="FF0000"/>
                </a:solidFill>
              </a:rPr>
              <a:t>“-”</a:t>
            </a:r>
            <a:r>
              <a:rPr lang="zh-CN" altLang="en-US" sz="2400" b="1" dirty="0">
                <a:solidFill>
                  <a:srgbClr val="FF0000"/>
                </a:solidFill>
              </a:rPr>
              <a:t>，就是需要老师手动评分，包括学生互评</a:t>
            </a:r>
            <a:endParaRPr lang="zh-CN" altLang="en-US" sz="2400" b="1" dirty="0">
              <a:solidFill>
                <a:srgbClr val="FF0000"/>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内容占位符 11"/>
          <p:cNvSpPr>
            <a:spLocks noGrp="1"/>
          </p:cNvSpPr>
          <p:nvPr>
            <p:ph idx="1"/>
          </p:nvPr>
        </p:nvSpPr>
        <p:spPr/>
        <p:txBody>
          <a:bodyPr/>
          <a:p>
            <a:endParaRPr lang="zh-CN" altLang="en-US"/>
          </a:p>
        </p:txBody>
      </p:sp>
      <p:sp>
        <p:nvSpPr>
          <p:cNvPr id="13" name="标题 12"/>
          <p:cNvSpPr>
            <a:spLocks noGrp="1"/>
          </p:cNvSpPr>
          <p:nvPr>
            <p:ph type="title"/>
          </p:nvPr>
        </p:nvSpPr>
        <p:spPr/>
        <p:txBody>
          <a:bodyPr/>
          <a:p>
            <a:r>
              <a:rPr lang="zh-CN" altLang="en-US"/>
              <a:t>确认课程成绩</a:t>
            </a:r>
            <a:endParaRPr lang="zh-CN" altLang="en-US"/>
          </a:p>
        </p:txBody>
      </p:sp>
      <p:grpSp>
        <p:nvGrpSpPr>
          <p:cNvPr id="5" name="ea5a0903-195d-4cbd-ab88-3e3508e92542"/>
          <p:cNvGrpSpPr>
            <a:grpSpLocks noChangeAspect="1"/>
          </p:cNvGrpSpPr>
          <p:nvPr/>
        </p:nvGrpSpPr>
        <p:grpSpPr>
          <a:xfrm>
            <a:off x="678160" y="1300358"/>
            <a:ext cx="10675869" cy="4970930"/>
            <a:chOff x="856229" y="1347071"/>
            <a:chExt cx="10055567" cy="4682103"/>
          </a:xfrm>
        </p:grpSpPr>
        <p:sp>
          <p:nvSpPr>
            <p:cNvPr id="6" name="ïšḻïďê-Oval 17"/>
            <p:cNvSpPr/>
            <p:nvPr/>
          </p:nvSpPr>
          <p:spPr>
            <a:xfrm>
              <a:off x="856229" y="1347071"/>
              <a:ext cx="4682104" cy="4682103"/>
            </a:xfrm>
            <a:prstGeom prst="ellipse">
              <a:avLst/>
            </a:prstGeom>
            <a:solidFill>
              <a:schemeClr val="accent1">
                <a:lumMod val="20000"/>
                <a:lumOff val="80000"/>
                <a:alpha val="56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7" name="ïšḻïďê-Rectangle: Rounded Corners 13"/>
            <p:cNvSpPr/>
            <p:nvPr/>
          </p:nvSpPr>
          <p:spPr>
            <a:xfrm>
              <a:off x="3760898" y="4699361"/>
              <a:ext cx="7150898" cy="1027657"/>
            </a:xfrm>
            <a:prstGeom prst="roundRect">
              <a:avLst>
                <a:gd name="adj" fmla="val 6167"/>
              </a:avLst>
            </a:prstGeom>
            <a:solidFill>
              <a:srgbClr val="3296A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0">
              <a:normAutofit/>
            </a:bodyPr>
            <a:lstStyle/>
            <a:p>
              <a:pPr indent="0" algn="ctr">
                <a:lnSpc>
                  <a:spcPct val="120000"/>
                </a:lnSpc>
                <a:buNone/>
              </a:pPr>
              <a:r>
                <a:rPr lang="en-US" altLang="zh-CN" sz="2000" dirty="0">
                  <a:latin typeface="微软雅黑" panose="020B0503020204020204" charset="-122"/>
                  <a:ea typeface="微软雅黑" panose="020B0503020204020204" charset="-122"/>
                  <a:cs typeface="微软雅黑" panose="020B0503020204020204" charset="-122"/>
                </a:rPr>
                <a:t>      </a:t>
              </a:r>
              <a:r>
                <a:rPr lang="en-US" altLang="zh-CN" sz="2000" b="1" dirty="0">
                  <a:latin typeface="微软雅黑" panose="020B0503020204020204" charset="-122"/>
                  <a:ea typeface="微软雅黑" panose="020B0503020204020204" charset="-122"/>
                  <a:cs typeface="微软雅黑" panose="020B0503020204020204" charset="-122"/>
                </a:rPr>
                <a:t>3</a:t>
              </a:r>
              <a:r>
                <a:rPr lang="en-US" altLang="zh-CN" sz="2000" dirty="0">
                  <a:latin typeface="微软雅黑" panose="020B0503020204020204" charset="-122"/>
                  <a:ea typeface="微软雅黑" panose="020B0503020204020204" charset="-122"/>
                  <a:cs typeface="微软雅黑" panose="020B0503020204020204" charset="-122"/>
                </a:rPr>
                <a:t>.  </a:t>
              </a:r>
              <a:r>
                <a:rPr lang="zh-CN" altLang="en-US" sz="2000" b="1" dirty="0">
                  <a:latin typeface="微软雅黑" panose="020B0503020204020204" charset="-122"/>
                  <a:ea typeface="微软雅黑" panose="020B0503020204020204" charset="-122"/>
                  <a:cs typeface="微软雅黑" panose="020B0503020204020204" charset="-122"/>
                </a:rPr>
                <a:t>检查“评分规则”中对“评分标准”说明是否和</a:t>
              </a:r>
              <a:endParaRPr lang="en-US" altLang="zh-CN" sz="2000" b="1" dirty="0">
                <a:latin typeface="微软雅黑" panose="020B0503020204020204" charset="-122"/>
                <a:ea typeface="微软雅黑" panose="020B0503020204020204" charset="-122"/>
                <a:cs typeface="微软雅黑" panose="020B0503020204020204" charset="-122"/>
              </a:endParaRPr>
            </a:p>
            <a:p>
              <a:pPr algn="ctr">
                <a:lnSpc>
                  <a:spcPct val="120000"/>
                </a:lnSpc>
              </a:pPr>
              <a:r>
                <a:rPr lang="zh-CN" altLang="en-US" sz="2000" b="1" dirty="0">
                  <a:latin typeface="微软雅黑" panose="020B0503020204020204" charset="-122"/>
                  <a:ea typeface="微软雅黑" panose="020B0503020204020204" charset="-122"/>
                  <a:cs typeface="微软雅黑" panose="020B0503020204020204" charset="-122"/>
                </a:rPr>
                <a:t>“总分及证书设置”中的设置相一致。</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8" name="ïšḻïďê-Rectangle: Rounded Corners 12"/>
            <p:cNvSpPr/>
            <p:nvPr/>
          </p:nvSpPr>
          <p:spPr>
            <a:xfrm>
              <a:off x="4037069" y="1821510"/>
              <a:ext cx="6795411" cy="1027657"/>
            </a:xfrm>
            <a:prstGeom prst="roundRect">
              <a:avLst>
                <a:gd name="adj" fmla="val 6167"/>
              </a:avLst>
            </a:prstGeom>
            <a:solidFill>
              <a:srgbClr val="31709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0">
              <a:normAutofit/>
            </a:bodyPr>
            <a:lstStyle/>
            <a:p>
              <a:pPr lvl="0"/>
              <a:r>
                <a:rPr lang="zh-CN" altLang="en-US" sz="2000" dirty="0">
                  <a:latin typeface="微软雅黑" panose="020B0503020204020204" charset="-122"/>
                  <a:ea typeface="微软雅黑" panose="020B0503020204020204" charset="-122"/>
                  <a:cs typeface="微软雅黑" panose="020B0503020204020204" charset="-122"/>
                </a:rPr>
                <a:t>               </a:t>
              </a:r>
              <a:r>
                <a:rPr lang="zh-CN" altLang="en-US" sz="2000" b="1" dirty="0">
                  <a:latin typeface="微软雅黑" panose="020B0503020204020204" charset="-122"/>
                  <a:ea typeface="微软雅黑" panose="020B0503020204020204" charset="-122"/>
                  <a:cs typeface="微软雅黑" panose="020B0503020204020204" charset="-122"/>
                </a:rPr>
                <a:t> </a:t>
              </a:r>
              <a:r>
                <a:rPr lang="en-US" altLang="zh-CN" sz="2000" b="1" dirty="0">
                  <a:latin typeface="微软雅黑" panose="020B0503020204020204" charset="-122"/>
                  <a:ea typeface="微软雅黑" panose="020B0503020204020204" charset="-122"/>
                  <a:cs typeface="微软雅黑" panose="020B0503020204020204" charset="-122"/>
                </a:rPr>
                <a:t>1</a:t>
              </a:r>
              <a:r>
                <a:rPr lang="en-US" altLang="zh-CN" sz="2000" dirty="0">
                  <a:latin typeface="微软雅黑" panose="020B0503020204020204" charset="-122"/>
                  <a:ea typeface="微软雅黑" panose="020B0503020204020204" charset="-122"/>
                  <a:cs typeface="微软雅黑" panose="020B0503020204020204" charset="-122"/>
                </a:rPr>
                <a:t>.  </a:t>
              </a:r>
              <a:r>
                <a:rPr lang="zh-CN" altLang="en-US" sz="2000" b="1" dirty="0">
                  <a:latin typeface="微软雅黑" panose="020B0503020204020204" charset="-122"/>
                  <a:ea typeface="微软雅黑" panose="020B0503020204020204" charset="-122"/>
                  <a:cs typeface="微软雅黑" panose="020B0503020204020204" charset="-122"/>
                </a:rPr>
                <a:t>检查是否所有计分项的考核都已确认成绩</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9" name="ïšḻïďê-Rectangle: Rounded Corners 2"/>
            <p:cNvSpPr/>
            <p:nvPr/>
          </p:nvSpPr>
          <p:spPr>
            <a:xfrm>
              <a:off x="5051753" y="3090224"/>
              <a:ext cx="5781404" cy="1249807"/>
            </a:xfrm>
            <a:prstGeom prst="roundRect">
              <a:avLst>
                <a:gd name="adj" fmla="val 6167"/>
              </a:avLst>
            </a:prstGeom>
            <a:solidFill>
              <a:srgbClr val="3B4658"/>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chorCtr="0">
              <a:normAutofit/>
            </a:bodyPr>
            <a:lstStyle/>
            <a:p>
              <a:pPr algn="ctr">
                <a:lnSpc>
                  <a:spcPct val="120000"/>
                </a:lnSpc>
              </a:pPr>
              <a:r>
                <a:rPr lang="en-US" altLang="zh-CN" sz="2000" b="1" dirty="0">
                  <a:latin typeface="微软雅黑" panose="020B0503020204020204" charset="-122"/>
                  <a:ea typeface="微软雅黑" panose="020B0503020204020204" charset="-122"/>
                  <a:cs typeface="微软雅黑" panose="020B0503020204020204" charset="-122"/>
                </a:rPr>
                <a:t>2.  </a:t>
              </a:r>
              <a:r>
                <a:rPr lang="zh-CN" altLang="en-US" sz="2000" b="1" dirty="0">
                  <a:latin typeface="微软雅黑" panose="020B0503020204020204" charset="-122"/>
                  <a:ea typeface="微软雅黑" panose="020B0503020204020204" charset="-122"/>
                  <a:cs typeface="微软雅黑" panose="020B0503020204020204" charset="-122"/>
                </a:rPr>
                <a:t>检查是否所有计分项的成绩都在总成绩显示出来 </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10" name="ïšḻïďê-Oval 1"/>
            <p:cNvSpPr/>
            <p:nvPr/>
          </p:nvSpPr>
          <p:spPr>
            <a:xfrm>
              <a:off x="1223204" y="1698279"/>
              <a:ext cx="3948152" cy="3979685"/>
            </a:xfrm>
            <a:prstGeom prst="ellipse">
              <a:avLst/>
            </a:prstGeom>
            <a:blipFill dpi="0" rotWithShape="1">
              <a:blip r:embed="rId1"/>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p:txBody>
          <a:bodyPr/>
          <a:p>
            <a:r>
              <a:rPr lang="en-US" altLang="zh-CN" b="1" kern="0" spc="-7" dirty="0">
                <a:latin typeface="微软雅黑" panose="020B0503020204020204" charset="-122"/>
                <a:ea typeface="微软雅黑" panose="020B0503020204020204" charset="-122"/>
                <a:cs typeface="微软雅黑" panose="020B0503020204020204" charset="-122"/>
                <a:sym typeface="+mn-ea"/>
              </a:rPr>
              <a:t> </a:t>
            </a:r>
            <a:r>
              <a:rPr lang="en-US" altLang="zh-CN" b="1" kern="0" dirty="0" err="1" smtClean="0">
                <a:latin typeface="微软雅黑" panose="020B0503020204020204" charset="-122"/>
                <a:ea typeface="微软雅黑" panose="020B0503020204020204" charset="-122"/>
                <a:cs typeface="微软雅黑" panose="020B0503020204020204" charset="-122"/>
                <a:sym typeface="+mn-ea"/>
              </a:rPr>
              <a:t>检查</a:t>
            </a:r>
            <a:r>
              <a:rPr lang="en-US" altLang="zh-CN" b="1" kern="0" spc="-20" dirty="0" err="1" smtClean="0">
                <a:latin typeface="微软雅黑" panose="020B0503020204020204" charset="-122"/>
                <a:ea typeface="微软雅黑" panose="020B0503020204020204" charset="-122"/>
                <a:cs typeface="微软雅黑" panose="020B0503020204020204" charset="-122"/>
                <a:sym typeface="+mn-ea"/>
              </a:rPr>
              <a:t>是</a:t>
            </a:r>
            <a:r>
              <a:rPr lang="en-US" altLang="zh-CN" b="1" kern="0" dirty="0" err="1" smtClean="0">
                <a:latin typeface="微软雅黑" panose="020B0503020204020204" charset="-122"/>
                <a:ea typeface="微软雅黑" panose="020B0503020204020204" charset="-122"/>
                <a:cs typeface="微软雅黑" panose="020B0503020204020204" charset="-122"/>
                <a:sym typeface="+mn-ea"/>
              </a:rPr>
              <a:t>否所</a:t>
            </a:r>
            <a:r>
              <a:rPr lang="en-US" altLang="zh-CN" b="1" kern="0" spc="-20" dirty="0" err="1" smtClean="0">
                <a:latin typeface="微软雅黑" panose="020B0503020204020204" charset="-122"/>
                <a:ea typeface="微软雅黑" panose="020B0503020204020204" charset="-122"/>
                <a:cs typeface="微软雅黑" panose="020B0503020204020204" charset="-122"/>
                <a:sym typeface="+mn-ea"/>
              </a:rPr>
              <a:t>有计</a:t>
            </a:r>
            <a:r>
              <a:rPr lang="en-US" altLang="zh-CN" b="1" kern="0" dirty="0" err="1" smtClean="0">
                <a:latin typeface="微软雅黑" panose="020B0503020204020204" charset="-122"/>
                <a:ea typeface="微软雅黑" panose="020B0503020204020204" charset="-122"/>
                <a:cs typeface="微软雅黑" panose="020B0503020204020204" charset="-122"/>
                <a:sym typeface="+mn-ea"/>
              </a:rPr>
              <a:t>分项的</a:t>
            </a:r>
            <a:r>
              <a:rPr lang="en-US" altLang="zh-CN" b="1" kern="0" spc="-20" dirty="0" err="1" smtClean="0">
                <a:latin typeface="微软雅黑" panose="020B0503020204020204" charset="-122"/>
                <a:ea typeface="微软雅黑" panose="020B0503020204020204" charset="-122"/>
                <a:cs typeface="微软雅黑" panose="020B0503020204020204" charset="-122"/>
                <a:sym typeface="+mn-ea"/>
              </a:rPr>
              <a:t>成</a:t>
            </a:r>
            <a:r>
              <a:rPr lang="en-US" altLang="zh-CN" b="1" kern="0" spc="7" dirty="0" err="1" smtClean="0">
                <a:latin typeface="微软雅黑" panose="020B0503020204020204" charset="-122"/>
                <a:ea typeface="微软雅黑" panose="020B0503020204020204" charset="-122"/>
                <a:cs typeface="微软雅黑" panose="020B0503020204020204" charset="-122"/>
                <a:sym typeface="+mn-ea"/>
              </a:rPr>
              <a:t>绩</a:t>
            </a:r>
            <a:r>
              <a:rPr lang="en-US" altLang="zh-CN" b="1" kern="0" dirty="0" err="1" smtClean="0">
                <a:latin typeface="微软雅黑" panose="020B0503020204020204" charset="-122"/>
                <a:ea typeface="微软雅黑" panose="020B0503020204020204" charset="-122"/>
                <a:cs typeface="微软雅黑" panose="020B0503020204020204" charset="-122"/>
                <a:sym typeface="+mn-ea"/>
              </a:rPr>
              <a:t>都</a:t>
            </a:r>
            <a:r>
              <a:rPr lang="en-US" altLang="zh-CN" b="1" kern="0" spc="-20" dirty="0" err="1" smtClean="0">
                <a:latin typeface="微软雅黑" panose="020B0503020204020204" charset="-122"/>
                <a:ea typeface="微软雅黑" panose="020B0503020204020204" charset="-122"/>
                <a:cs typeface="微软雅黑" panose="020B0503020204020204" charset="-122"/>
                <a:sym typeface="+mn-ea"/>
              </a:rPr>
              <a:t>在总</a:t>
            </a:r>
            <a:r>
              <a:rPr lang="en-US" altLang="zh-CN" b="1" kern="0" dirty="0" err="1" smtClean="0">
                <a:latin typeface="微软雅黑" panose="020B0503020204020204" charset="-122"/>
                <a:ea typeface="微软雅黑" panose="020B0503020204020204" charset="-122"/>
                <a:cs typeface="微软雅黑" panose="020B0503020204020204" charset="-122"/>
                <a:sym typeface="+mn-ea"/>
              </a:rPr>
              <a:t>成绩显</a:t>
            </a:r>
            <a:r>
              <a:rPr lang="en-US" altLang="zh-CN" b="1" kern="0" spc="-20" dirty="0" err="1" smtClean="0">
                <a:latin typeface="微软雅黑" panose="020B0503020204020204" charset="-122"/>
                <a:ea typeface="微软雅黑" panose="020B0503020204020204" charset="-122"/>
                <a:cs typeface="微软雅黑" panose="020B0503020204020204" charset="-122"/>
                <a:sym typeface="+mn-ea"/>
              </a:rPr>
              <a:t>示</a:t>
            </a:r>
            <a:r>
              <a:rPr lang="en-US" altLang="zh-CN" b="1" kern="0" dirty="0" err="1" smtClean="0">
                <a:latin typeface="微软雅黑" panose="020B0503020204020204" charset="-122"/>
                <a:ea typeface="微软雅黑" panose="020B0503020204020204" charset="-122"/>
                <a:cs typeface="微软雅黑" panose="020B0503020204020204" charset="-122"/>
                <a:sym typeface="+mn-ea"/>
              </a:rPr>
              <a:t>出来</a:t>
            </a:r>
            <a:endParaRPr lang="en-US" altLang="zh-CN" b="1" kern="0" dirty="0" err="1" smtClean="0">
              <a:solidFill>
                <a:schemeClr val="bg1"/>
              </a:solidFill>
              <a:latin typeface="微软雅黑" panose="020B0503020204020204" charset="-122"/>
              <a:ea typeface="微软雅黑" panose="020B0503020204020204" charset="-122"/>
              <a:cs typeface="微软雅黑" panose="020B0503020204020204" charset="-122"/>
            </a:endParaRPr>
          </a:p>
          <a:p>
            <a:pPr marL="0" indent="0">
              <a:buNone/>
            </a:pPr>
            <a:endParaRPr lang="zh-CN" altLang="en-US"/>
          </a:p>
        </p:txBody>
      </p:sp>
      <p:sp>
        <p:nvSpPr>
          <p:cNvPr id="11" name="标题 10"/>
          <p:cNvSpPr>
            <a:spLocks noGrp="1"/>
          </p:cNvSpPr>
          <p:nvPr>
            <p:ph type="title"/>
          </p:nvPr>
        </p:nvSpPr>
        <p:spPr/>
        <p:txBody>
          <a:bodyPr/>
          <a:p>
            <a:r>
              <a:rPr lang="zh-CN" altLang="en-US"/>
              <a:t>确认课程总成绩</a:t>
            </a:r>
            <a:endParaRPr lang="zh-CN" altLang="en-US"/>
          </a:p>
        </p:txBody>
      </p:sp>
      <p:sp>
        <p:nvSpPr>
          <p:cNvPr id="7" name="矩形 6"/>
          <p:cNvSpPr/>
          <p:nvPr/>
        </p:nvSpPr>
        <p:spPr>
          <a:xfrm>
            <a:off x="8918876" y="2253882"/>
            <a:ext cx="3167352" cy="3138687"/>
          </a:xfrm>
          <a:prstGeom prst="rect">
            <a:avLst/>
          </a:prstGeom>
          <a:solidFill>
            <a:srgbClr val="3296A8"/>
          </a:solidFill>
          <a:ln w="12700" cmpd="sng">
            <a:solidFill>
              <a:schemeClr val="accent1">
                <a:shade val="50000"/>
              </a:schemeClr>
            </a:solidFill>
            <a:prstDash val="solid"/>
          </a:ln>
        </p:spPr>
        <p:style>
          <a:lnRef idx="1">
            <a:schemeClr val="accent5"/>
          </a:lnRef>
          <a:fillRef idx="2">
            <a:schemeClr val="accent5"/>
          </a:fillRef>
          <a:effectRef idx="1">
            <a:schemeClr val="accent5"/>
          </a:effectRef>
          <a:fontRef idx="minor">
            <a:schemeClr val="dk1"/>
          </a:fontRef>
        </p:style>
        <p:txBody>
          <a:bodyPr lIns="121878" tIns="60938" rIns="121878" bIns="60938" rtlCol="0" anchor="ctr"/>
          <a:lstStyle/>
          <a:p>
            <a:pPr>
              <a:lnSpc>
                <a:spcPts val="3465"/>
              </a:lnSpc>
            </a:pPr>
            <a:r>
              <a:rPr lang="en-US" altLang="zh-CN" sz="2100" dirty="0" err="1" smtClean="0">
                <a:latin typeface="+mn-ea"/>
                <a:cs typeface="Times New Roman" panose="02020603050405020304" pitchFamily="18" charset="0"/>
              </a:rPr>
              <a:t>若</a:t>
            </a:r>
            <a:r>
              <a:rPr lang="en-US" altLang="zh-CN" sz="2100" spc="-7" dirty="0" err="1" smtClean="0">
                <a:latin typeface="+mn-ea"/>
                <a:cs typeface="Times New Roman" panose="02020603050405020304" pitchFamily="18" charset="0"/>
              </a:rPr>
              <a:t>是</a:t>
            </a:r>
            <a:r>
              <a:rPr lang="en-US" altLang="zh-CN" sz="2100" dirty="0" err="1" smtClean="0">
                <a:latin typeface="+mn-ea"/>
                <a:cs typeface="Times New Roman" panose="02020603050405020304" pitchFamily="18" charset="0"/>
              </a:rPr>
              <a:t>刚</a:t>
            </a:r>
            <a:r>
              <a:rPr lang="en-US" altLang="zh-CN" sz="2100" spc="-20" dirty="0" err="1" smtClean="0">
                <a:latin typeface="+mn-ea"/>
                <a:cs typeface="Times New Roman" panose="02020603050405020304" pitchFamily="18" charset="0"/>
              </a:rPr>
              <a:t>确</a:t>
            </a:r>
            <a:r>
              <a:rPr lang="en-US" altLang="zh-CN" sz="2100" dirty="0" err="1" smtClean="0">
                <a:latin typeface="+mn-ea"/>
                <a:cs typeface="Times New Roman" panose="02020603050405020304" pitchFamily="18" charset="0"/>
              </a:rPr>
              <a:t>认</a:t>
            </a:r>
            <a:r>
              <a:rPr lang="zh-CN" altLang="en-US" sz="2100" dirty="0" smtClean="0">
                <a:latin typeface="+mn-ea"/>
                <a:cs typeface="Times New Roman" panose="02020603050405020304" pitchFamily="18" charset="0"/>
              </a:rPr>
              <a:t>单项</a:t>
            </a:r>
            <a:r>
              <a:rPr lang="en-US" altLang="zh-CN" sz="2100" dirty="0" err="1" smtClean="0">
                <a:latin typeface="+mn-ea"/>
                <a:cs typeface="Times New Roman" panose="02020603050405020304" pitchFamily="18" charset="0"/>
              </a:rPr>
              <a:t>成</a:t>
            </a:r>
            <a:r>
              <a:rPr lang="en-US" altLang="zh-CN" sz="2100" spc="-20" dirty="0" err="1" smtClean="0">
                <a:latin typeface="+mn-ea"/>
                <a:cs typeface="Times New Roman" panose="02020603050405020304" pitchFamily="18" charset="0"/>
              </a:rPr>
              <a:t>绩或</a:t>
            </a:r>
            <a:r>
              <a:rPr lang="en-US" altLang="zh-CN" sz="2100" dirty="0" err="1" smtClean="0">
                <a:latin typeface="+mn-ea"/>
                <a:cs typeface="Times New Roman" panose="02020603050405020304" pitchFamily="18" charset="0"/>
              </a:rPr>
              <a:t>刚修改</a:t>
            </a:r>
            <a:r>
              <a:rPr lang="en-US" altLang="zh-CN" sz="2100" spc="-20" dirty="0" err="1" smtClean="0">
                <a:latin typeface="+mn-ea"/>
                <a:cs typeface="Times New Roman" panose="02020603050405020304" pitchFamily="18" charset="0"/>
              </a:rPr>
              <a:t>过</a:t>
            </a:r>
            <a:r>
              <a:rPr lang="en-US" altLang="zh-CN" sz="2100" dirty="0" err="1" smtClean="0">
                <a:latin typeface="+mn-ea"/>
                <a:cs typeface="Times New Roman" panose="02020603050405020304" pitchFamily="18" charset="0"/>
              </a:rPr>
              <a:t>总分</a:t>
            </a:r>
            <a:r>
              <a:rPr lang="en-US" altLang="zh-CN" sz="2100" spc="-20" dirty="0" err="1" smtClean="0">
                <a:latin typeface="+mn-ea"/>
                <a:cs typeface="Times New Roman" panose="02020603050405020304" pitchFamily="18" charset="0"/>
              </a:rPr>
              <a:t>成绩</a:t>
            </a:r>
            <a:r>
              <a:rPr lang="en-US" altLang="zh-CN" sz="2100" dirty="0" err="1">
                <a:latin typeface="+mn-ea"/>
                <a:cs typeface="Times New Roman" panose="02020603050405020304" pitchFamily="18" charset="0"/>
              </a:rPr>
              <a:t>，则需</a:t>
            </a:r>
            <a:r>
              <a:rPr lang="en-US" altLang="zh-CN" sz="2100" spc="-20" dirty="0" err="1">
                <a:latin typeface="+mn-ea"/>
                <a:cs typeface="Times New Roman" panose="02020603050405020304" pitchFamily="18" charset="0"/>
              </a:rPr>
              <a:t>要</a:t>
            </a:r>
            <a:r>
              <a:rPr lang="en-US" altLang="zh-CN" sz="2100" dirty="0" err="1">
                <a:latin typeface="+mn-ea"/>
                <a:cs typeface="Times New Roman" panose="02020603050405020304" pitchFamily="18" charset="0"/>
              </a:rPr>
              <a:t>点</a:t>
            </a:r>
            <a:r>
              <a:rPr lang="en-US" altLang="zh-CN" sz="2100" spc="7" dirty="0" err="1">
                <a:latin typeface="+mn-ea"/>
                <a:cs typeface="Times New Roman" panose="02020603050405020304" pitchFamily="18" charset="0"/>
              </a:rPr>
              <a:t>击</a:t>
            </a:r>
            <a:r>
              <a:rPr lang="en-US" altLang="zh-CN" sz="2100" spc="-13" dirty="0" err="1">
                <a:latin typeface="+mn-ea"/>
                <a:cs typeface="Times New Roman" panose="02020603050405020304" pitchFamily="18" charset="0"/>
              </a:rPr>
              <a:t>“</a:t>
            </a:r>
            <a:r>
              <a:rPr lang="en-US" altLang="zh-CN" sz="2100" spc="-20" dirty="0" err="1">
                <a:latin typeface="+mn-ea"/>
                <a:cs typeface="Times New Roman" panose="02020603050405020304" pitchFamily="18" charset="0"/>
              </a:rPr>
              <a:t>重</a:t>
            </a:r>
            <a:r>
              <a:rPr lang="en-US" altLang="zh-CN" sz="2100" dirty="0" err="1">
                <a:latin typeface="+mn-ea"/>
                <a:cs typeface="Times New Roman" panose="02020603050405020304" pitchFamily="18" charset="0"/>
              </a:rPr>
              <a:t>新计算</a:t>
            </a:r>
            <a:r>
              <a:rPr lang="en-US" altLang="zh-CN" sz="2100" spc="-20" dirty="0" err="1">
                <a:latin typeface="+mn-ea"/>
                <a:cs typeface="Times New Roman" panose="02020603050405020304" pitchFamily="18" charset="0"/>
              </a:rPr>
              <a:t>总</a:t>
            </a:r>
            <a:r>
              <a:rPr lang="en-US" altLang="zh-CN" sz="2100" dirty="0" err="1">
                <a:latin typeface="+mn-ea"/>
                <a:cs typeface="Times New Roman" panose="02020603050405020304" pitchFamily="18" charset="0"/>
              </a:rPr>
              <a:t>分</a:t>
            </a:r>
            <a:r>
              <a:rPr lang="en-US" altLang="zh-CN" sz="2100" dirty="0">
                <a:latin typeface="+mn-ea"/>
                <a:cs typeface="Times New Roman" panose="02020603050405020304" pitchFamily="18" charset="0"/>
              </a:rPr>
              <a:t>” </a:t>
            </a:r>
            <a:r>
              <a:rPr lang="zh-CN" altLang="en-US" sz="2100" dirty="0">
                <a:latin typeface="+mn-ea"/>
                <a:cs typeface="Times New Roman" panose="02020603050405020304" pitchFamily="18" charset="0"/>
              </a:rPr>
              <a:t>计算出最新成绩。</a:t>
            </a:r>
            <a:endParaRPr lang="zh-CN" altLang="en-US" sz="2100" dirty="0">
              <a:latin typeface="+mn-ea"/>
              <a:cs typeface="Times New Roman" panose="02020603050405020304" pitchFamily="18" charset="0"/>
            </a:endParaRPr>
          </a:p>
        </p:txBody>
      </p:sp>
      <p:pic>
        <p:nvPicPr>
          <p:cNvPr id="12" name="图片 11"/>
          <p:cNvPicPr>
            <a:picLocks noChangeAspect="1"/>
          </p:cNvPicPr>
          <p:nvPr/>
        </p:nvPicPr>
        <p:blipFill>
          <a:blip r:embed="rId1"/>
          <a:stretch>
            <a:fillRect/>
          </a:stretch>
        </p:blipFill>
        <p:spPr>
          <a:xfrm>
            <a:off x="1696568" y="2059559"/>
            <a:ext cx="5694895" cy="4590200"/>
          </a:xfrm>
          <a:prstGeom prst="rect">
            <a:avLst/>
          </a:prstGeom>
        </p:spPr>
      </p:pic>
      <p:pic>
        <p:nvPicPr>
          <p:cNvPr id="9" name="图片 8"/>
          <p:cNvPicPr>
            <a:picLocks noChangeAspect="1"/>
          </p:cNvPicPr>
          <p:nvPr/>
        </p:nvPicPr>
        <p:blipFill>
          <a:blip r:embed="rId2"/>
          <a:stretch>
            <a:fillRect/>
          </a:stretch>
        </p:blipFill>
        <p:spPr>
          <a:xfrm>
            <a:off x="367138" y="2635397"/>
            <a:ext cx="8353783" cy="343852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nodeType="click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0-ppt_w/2"/>
                                          </p:val>
                                        </p:tav>
                                      </p:tavLst>
                                    </p:anim>
                                    <p:anim calcmode="lin" valueType="num">
                                      <p:cBhvr additive="base">
                                        <p:cTn id="7" dur="500"/>
                                        <p:tgtEl>
                                          <p:spTgt spid="12"/>
                                        </p:tgtEl>
                                        <p:attrNameLst>
                                          <p:attrName>ppt_y</p:attrName>
                                        </p:attrNameLst>
                                      </p:cBhvr>
                                      <p:tavLst>
                                        <p:tav tm="0">
                                          <p:val>
                                            <p:strVal val="ppt_y"/>
                                          </p:val>
                                        </p:tav>
                                        <p:tav tm="100000">
                                          <p:val>
                                            <p:strVal val="ppt_y"/>
                                          </p:val>
                                        </p:tav>
                                      </p:tavLst>
                                    </p:anim>
                                    <p:set>
                                      <p:cBhvr>
                                        <p:cTn id="8" dur="1" fill="hold">
                                          <p:stCondLst>
                                            <p:cond delay="499"/>
                                          </p:stCondLst>
                                        </p:cTn>
                                        <p:tgtEl>
                                          <p:spTgt spid="12"/>
                                        </p:tgtEl>
                                        <p:attrNameLst>
                                          <p:attrName>style.visibility</p:attrName>
                                        </p:attrNameLst>
                                      </p:cBhvr>
                                      <p:to>
                                        <p:strVal val="hidden"/>
                                      </p:to>
                                    </p:set>
                                  </p:childTnLst>
                                </p:cTn>
                              </p:par>
                              <p:par>
                                <p:cTn id="9" presetID="3" presetClass="entr" presetSubtype="10" fill="hold" nodeType="withEffect">
                                  <p:stCondLst>
                                    <p:cond delay="0"/>
                                  </p:stCondLst>
                                  <p:childTnLst>
                                    <p:set>
                                      <p:cBhvr>
                                        <p:cTn id="10" dur="500"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p:txBody>
          <a:bodyPr/>
          <a:p>
            <a:endParaRPr lang="zh-CN" altLang="en-US"/>
          </a:p>
        </p:txBody>
      </p:sp>
      <p:sp>
        <p:nvSpPr>
          <p:cNvPr id="9" name="标题 8"/>
          <p:cNvSpPr>
            <a:spLocks noGrp="1"/>
          </p:cNvSpPr>
          <p:nvPr>
            <p:ph type="title"/>
          </p:nvPr>
        </p:nvSpPr>
        <p:spPr/>
        <p:txBody>
          <a:bodyPr>
            <a:normAutofit/>
          </a:bodyPr>
          <a:p>
            <a:r>
              <a:rPr lang="zh-CN" altLang="en-US">
                <a:sym typeface="+mn-ea"/>
              </a:rPr>
              <a:t>确认课程总成绩</a:t>
            </a:r>
            <a:endParaRPr lang="zh-CN" altLang="en-US"/>
          </a:p>
        </p:txBody>
      </p:sp>
      <p:sp>
        <p:nvSpPr>
          <p:cNvPr id="4" name="矩形 3"/>
          <p:cNvSpPr/>
          <p:nvPr/>
        </p:nvSpPr>
        <p:spPr>
          <a:xfrm>
            <a:off x="6027750" y="274904"/>
            <a:ext cx="5802191" cy="1464310"/>
          </a:xfrm>
          <a:prstGeom prst="rect">
            <a:avLst/>
          </a:prstGeom>
        </p:spPr>
        <p:txBody>
          <a:bodyPr wrap="square" lIns="121878" tIns="60938" rIns="121878" bIns="60938">
            <a:spAutoFit/>
          </a:bodyPr>
          <a:lstStyle/>
          <a:p>
            <a:pPr marL="99695">
              <a:lnSpc>
                <a:spcPts val="2620"/>
              </a:lnSpc>
            </a:pPr>
            <a:r>
              <a:rPr lang="en-US" altLang="zh-CN" sz="2000" b="1" dirty="0">
                <a:solidFill>
                  <a:schemeClr val="bg1"/>
                </a:solidFill>
                <a:latin typeface="微软雅黑" panose="020B0503020204020204" charset="-122"/>
                <a:ea typeface="微软雅黑" panose="020B0503020204020204" charset="-122"/>
                <a:cs typeface="微软雅黑" panose="020B0503020204020204" charset="-122"/>
              </a:rPr>
              <a:t>spoc</a:t>
            </a:r>
            <a:r>
              <a:rPr lang="zh-CN" altLang="en-US" sz="2000" b="1" dirty="0">
                <a:solidFill>
                  <a:schemeClr val="bg1"/>
                </a:solidFill>
                <a:latin typeface="微软雅黑" panose="020B0503020204020204" charset="-122"/>
                <a:ea typeface="微软雅黑" panose="020B0503020204020204" charset="-122"/>
                <a:cs typeface="微软雅黑" panose="020B0503020204020204" charset="-122"/>
              </a:rPr>
              <a:t>点击</a:t>
            </a:r>
            <a:r>
              <a:rPr lang="zh-CN" altLang="en-US" sz="2000" b="1" dirty="0" smtClean="0">
                <a:solidFill>
                  <a:schemeClr val="bg1"/>
                </a:solidFill>
                <a:latin typeface="微软雅黑" panose="020B0503020204020204" charset="-122"/>
                <a:ea typeface="微软雅黑" panose="020B0503020204020204" charset="-122"/>
                <a:cs typeface="微软雅黑" panose="020B0503020204020204" charset="-122"/>
              </a:rPr>
              <a:t>“确认成绩无误”后，可以导出学生试卷，便于后期存档。</a:t>
            </a:r>
            <a:endParaRPr lang="zh-CN" altLang="en-US" sz="2000" b="1" dirty="0" smtClean="0">
              <a:solidFill>
                <a:schemeClr val="bg1"/>
              </a:solidFill>
              <a:latin typeface="微软雅黑" panose="020B0503020204020204" charset="-122"/>
              <a:ea typeface="微软雅黑" panose="020B0503020204020204" charset="-122"/>
              <a:cs typeface="微软雅黑" panose="020B0503020204020204" charset="-122"/>
            </a:endParaRPr>
          </a:p>
          <a:p>
            <a:pPr marL="99695">
              <a:lnSpc>
                <a:spcPts val="2620"/>
              </a:lnSpc>
            </a:pPr>
            <a:endParaRPr lang="zh-CN" altLang="en-US" sz="2000" b="1" dirty="0" smtClean="0">
              <a:solidFill>
                <a:schemeClr val="bg1"/>
              </a:solidFill>
              <a:latin typeface="微软雅黑" panose="020B0503020204020204" charset="-122"/>
              <a:ea typeface="微软雅黑" panose="020B0503020204020204" charset="-122"/>
              <a:cs typeface="微软雅黑" panose="020B0503020204020204" charset="-122"/>
            </a:endParaRPr>
          </a:p>
          <a:p>
            <a:pPr marL="99695">
              <a:lnSpc>
                <a:spcPts val="2620"/>
              </a:lnSpc>
            </a:pPr>
            <a:r>
              <a:rPr lang="zh-CN" altLang="en-US" sz="2000" b="1" dirty="0" smtClean="0">
                <a:solidFill>
                  <a:schemeClr val="bg1"/>
                </a:solidFill>
                <a:latin typeface="微软雅黑" panose="020B0503020204020204" charset="-122"/>
                <a:ea typeface="微软雅黑" panose="020B0503020204020204" charset="-122"/>
                <a:cs typeface="微软雅黑" panose="020B0503020204020204" charset="-122"/>
              </a:rPr>
              <a:t>开放课程确认成绩无误后，即可结束当前学期</a:t>
            </a:r>
            <a:endParaRPr lang="zh-CN" altLang="en-US" sz="2000" b="1" dirty="0" smtClean="0">
              <a:solidFill>
                <a:schemeClr val="bg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stretch>
            <a:fillRect/>
          </a:stretch>
        </p:blipFill>
        <p:spPr>
          <a:xfrm>
            <a:off x="198260" y="1979563"/>
            <a:ext cx="8236330" cy="4834630"/>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2929524" y="2676029"/>
            <a:ext cx="8900417" cy="398134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4"/>
          <p:cNvSpPr>
            <a:spLocks noGrp="1"/>
          </p:cNvSpPr>
          <p:nvPr>
            <p:ph idx="1"/>
          </p:nvPr>
        </p:nvSpPr>
        <p:spPr/>
        <p:txBody>
          <a:bodyPr/>
          <a:p>
            <a:pPr marL="0" indent="0">
              <a:buNone/>
            </a:pPr>
            <a:r>
              <a:rPr lang="zh-CN" altLang="en-US" b="1" dirty="0">
                <a:latin typeface="微软雅黑" panose="020B0503020204020204" charset="-122"/>
                <a:ea typeface="微软雅黑" panose="020B0503020204020204" charset="-122"/>
                <a:sym typeface="+mn-ea"/>
              </a:rPr>
              <a:t>教师确认总成绩之后，学生可以在学习界面看到这门课程总成绩</a:t>
            </a:r>
            <a:endParaRPr lang="zh-CN" altLang="en-US" b="1" dirty="0" smtClean="0">
              <a:solidFill>
                <a:schemeClr val="bg1"/>
              </a:solidFill>
              <a:latin typeface="微软雅黑" panose="020B0503020204020204" charset="-122"/>
              <a:ea typeface="微软雅黑" panose="020B0503020204020204" charset="-122"/>
              <a:sym typeface="+mn-ea"/>
            </a:endParaRPr>
          </a:p>
          <a:p>
            <a:pPr marL="0" indent="0">
              <a:buNone/>
            </a:pPr>
            <a:endParaRPr lang="zh-CN" altLang="en-US" b="1"/>
          </a:p>
        </p:txBody>
      </p:sp>
      <p:sp>
        <p:nvSpPr>
          <p:cNvPr id="7" name="标题 6"/>
          <p:cNvSpPr>
            <a:spLocks noGrp="1"/>
          </p:cNvSpPr>
          <p:nvPr>
            <p:ph type="title"/>
          </p:nvPr>
        </p:nvSpPr>
        <p:spPr/>
        <p:txBody>
          <a:bodyPr/>
          <a:p>
            <a:r>
              <a:rPr lang="zh-CN" altLang="en-US">
                <a:sym typeface="+mn-ea"/>
              </a:rPr>
              <a:t>确认课程总成绩</a:t>
            </a:r>
            <a:endParaRPr lang="zh-CN" altLang="en-US"/>
          </a:p>
        </p:txBody>
      </p:sp>
      <p:pic>
        <p:nvPicPr>
          <p:cNvPr id="6" name="图片 5"/>
          <p:cNvPicPr>
            <a:picLocks noChangeAspect="1"/>
          </p:cNvPicPr>
          <p:nvPr/>
        </p:nvPicPr>
        <p:blipFill>
          <a:blip r:embed="rId1"/>
          <a:stretch>
            <a:fillRect/>
          </a:stretch>
        </p:blipFill>
        <p:spPr>
          <a:xfrm>
            <a:off x="535756" y="1903155"/>
            <a:ext cx="11283483" cy="460705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p:txBody>
          <a:bodyPr/>
          <a:p>
            <a:r>
              <a:rPr lang="zh-CN" altLang="en-US"/>
              <a:t>智慧教学工具</a:t>
            </a:r>
            <a:br>
              <a:rPr lang="zh-CN" altLang="en-US"/>
            </a:br>
            <a:r>
              <a:rPr lang="zh-CN" altLang="en-US"/>
              <a:t>慕课堂</a:t>
            </a:r>
            <a:endParaRPr lang="zh-CN" altLang="en-US"/>
          </a:p>
        </p:txBody>
      </p:sp>
      <p:sp>
        <p:nvSpPr>
          <p:cNvPr id="5" name="副标题 4"/>
          <p:cNvSpPr>
            <a:spLocks noGrp="1"/>
          </p:cNvSpPr>
          <p:nvPr>
            <p:ph type="subTitle" idx="1"/>
          </p:nvPr>
        </p:nvSpPr>
        <p:spPr/>
        <p:txBody>
          <a:bodyPr/>
          <a:p>
            <a:r>
              <a:rPr lang="en-US" altLang="zh-CN"/>
              <a:t>03</a:t>
            </a:r>
            <a:endParaRPr lang="en-US" altLang="zh-CN"/>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3B4658"/>
        </a:solidFill>
        <a:effectLst/>
      </p:bgPr>
    </p:bg>
    <p:spTree>
      <p:nvGrpSpPr>
        <p:cNvPr id="1" name=""/>
        <p:cNvGrpSpPr/>
        <p:nvPr/>
      </p:nvGrpSpPr>
      <p:grpSpPr>
        <a:xfrm>
          <a:off x="0" y="0"/>
          <a:ext cx="0" cy="0"/>
          <a:chOff x="0" y="0"/>
          <a:chExt cx="0" cy="0"/>
        </a:xfrm>
      </p:grpSpPr>
      <p:sp>
        <p:nvSpPr>
          <p:cNvPr id="6" name="内容占位符 5"/>
          <p:cNvSpPr>
            <a:spLocks noGrp="1"/>
          </p:cNvSpPr>
          <p:nvPr>
            <p:ph idx="1"/>
          </p:nvPr>
        </p:nvSpPr>
        <p:spPr/>
        <p:txBody>
          <a:bodyPr/>
          <a:p>
            <a:pPr marL="12700" marR="5080" indent="0">
              <a:lnSpc>
                <a:spcPts val="2160"/>
              </a:lnSpc>
              <a:spcBef>
                <a:spcPts val="375"/>
              </a:spcBef>
              <a:buNone/>
            </a:pPr>
            <a:r>
              <a:rPr dirty="0">
                <a:latin typeface="微软雅黑" panose="020B0503020204020204" charset="-122"/>
                <a:cs typeface="微软雅黑" panose="020B0503020204020204" charset="-122"/>
                <a:sym typeface="+mn-ea"/>
              </a:rPr>
              <a:t>在线上课程中，点击【慕课堂】进入慕课堂管理界面，点击【创建课堂】，输入课堂 信息后创建完</a:t>
            </a:r>
            <a:r>
              <a:rPr spc="5" dirty="0">
                <a:latin typeface="微软雅黑" panose="020B0503020204020204" charset="-122"/>
                <a:cs typeface="微软雅黑" panose="020B0503020204020204" charset="-122"/>
                <a:sym typeface="+mn-ea"/>
              </a:rPr>
              <a:t>成</a:t>
            </a:r>
            <a:r>
              <a:rPr lang="zh-CN" spc="5" dirty="0">
                <a:latin typeface="微软雅黑" panose="020B0503020204020204" charset="-122"/>
                <a:cs typeface="微软雅黑" panose="020B0503020204020204" charset="-122"/>
                <a:sym typeface="+mn-ea"/>
              </a:rPr>
              <a:t>；</a:t>
            </a:r>
            <a:r>
              <a:rPr dirty="0">
                <a:latin typeface="微软雅黑" panose="020B0503020204020204" charset="-122"/>
                <a:cs typeface="微软雅黑" panose="020B0503020204020204" charset="-122"/>
                <a:sym typeface="+mn-ea"/>
              </a:rPr>
              <a:t>学生通过输入课堂码或者手机</a:t>
            </a:r>
            <a:r>
              <a:rPr spc="-5" dirty="0">
                <a:latin typeface="微软雅黑" panose="020B0503020204020204" charset="-122"/>
                <a:cs typeface="微软雅黑" panose="020B0503020204020204" charset="-122"/>
                <a:sym typeface="+mn-ea"/>
              </a:rPr>
              <a:t>APP</a:t>
            </a:r>
            <a:r>
              <a:rPr dirty="0">
                <a:latin typeface="微软雅黑" panose="020B0503020204020204" charset="-122"/>
                <a:cs typeface="微软雅黑" panose="020B0503020204020204" charset="-122"/>
                <a:sym typeface="+mn-ea"/>
              </a:rPr>
              <a:t>扫课堂二维码加</a:t>
            </a:r>
            <a:r>
              <a:rPr spc="5" dirty="0">
                <a:latin typeface="微软雅黑" panose="020B0503020204020204" charset="-122"/>
                <a:cs typeface="微软雅黑" panose="020B0503020204020204" charset="-122"/>
                <a:sym typeface="+mn-ea"/>
              </a:rPr>
              <a:t>入</a:t>
            </a:r>
            <a:endParaRPr spc="5" dirty="0">
              <a:solidFill>
                <a:schemeClr val="bg1"/>
              </a:solidFill>
              <a:latin typeface="微软雅黑" panose="020B0503020204020204" charset="-122"/>
              <a:cs typeface="微软雅黑" panose="020B0503020204020204" charset="-122"/>
            </a:endParaRPr>
          </a:p>
          <a:p>
            <a:endParaRPr lang="zh-CN" altLang="en-US"/>
          </a:p>
        </p:txBody>
      </p:sp>
      <p:sp>
        <p:nvSpPr>
          <p:cNvPr id="2" name="object 2"/>
          <p:cNvSpPr/>
          <p:nvPr/>
        </p:nvSpPr>
        <p:spPr>
          <a:xfrm>
            <a:off x="324611" y="2049779"/>
            <a:ext cx="4442460" cy="4686300"/>
          </a:xfrm>
          <a:prstGeom prst="rect">
            <a:avLst/>
          </a:prstGeom>
          <a:blipFill>
            <a:blip r:embed="rId1" cstate="print"/>
            <a:stretch>
              <a:fillRect/>
            </a:stretch>
          </a:blipFill>
        </p:spPr>
        <p:txBody>
          <a:bodyPr wrap="square" lIns="0" tIns="0" rIns="0" bIns="0" rtlCol="0"/>
          <a:lstStyle/>
          <a:p/>
        </p:txBody>
      </p:sp>
      <p:sp>
        <p:nvSpPr>
          <p:cNvPr id="4" name="object 4"/>
          <p:cNvSpPr txBox="1">
            <a:spLocks noGrp="1"/>
          </p:cNvSpPr>
          <p:nvPr>
            <p:ph type="title"/>
          </p:nvPr>
        </p:nvSpPr>
        <p:spPr>
          <a:xfrm>
            <a:off x="0" y="357245"/>
            <a:ext cx="10969200" cy="505460"/>
          </a:xfrm>
          <a:prstGeom prst="rect">
            <a:avLst/>
          </a:prstGeom>
        </p:spPr>
        <p:txBody>
          <a:bodyPr vert="horz" wrap="square" lIns="0" tIns="13335" rIns="0" bIns="0" rtlCol="0">
            <a:spAutoFit/>
          </a:bodyPr>
          <a:lstStyle/>
          <a:p>
            <a:pPr marL="12700">
              <a:lnSpc>
                <a:spcPct val="100000"/>
              </a:lnSpc>
              <a:spcBef>
                <a:spcPts val="105"/>
              </a:spcBef>
            </a:pPr>
            <a:r>
              <a:rPr dirty="0"/>
              <a:t>创建课堂</a:t>
            </a:r>
            <a:endParaRPr spc="5" dirty="0"/>
          </a:p>
        </p:txBody>
      </p:sp>
      <p:sp>
        <p:nvSpPr>
          <p:cNvPr id="5" name="object 5"/>
          <p:cNvSpPr/>
          <p:nvPr/>
        </p:nvSpPr>
        <p:spPr>
          <a:xfrm>
            <a:off x="4884420" y="2385060"/>
            <a:ext cx="7199376" cy="3785616"/>
          </a:xfrm>
          <a:prstGeom prst="rect">
            <a:avLst/>
          </a:prstGeom>
          <a:blipFill>
            <a:blip r:embed="rId2" cstate="print"/>
            <a:stretch>
              <a:fillRect/>
            </a:stretch>
          </a:blipFill>
        </p:spPr>
        <p:txBody>
          <a:bodyPr wrap="square" lIns="0" tIns="0" rIns="0" bIns="0" rtlCol="0"/>
          <a:lstStyle/>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idx="1"/>
          </p:nvPr>
        </p:nvSpPr>
        <p:spPr>
          <a:xfrm>
            <a:off x="142240" y="1049655"/>
            <a:ext cx="13321665" cy="4759325"/>
          </a:xfrm>
        </p:spPr>
        <p:txBody>
          <a:bodyPr/>
          <a:p>
            <a:pPr marL="0" marR="1902460" indent="0" algn="l">
              <a:lnSpc>
                <a:spcPct val="126000"/>
              </a:lnSpc>
              <a:spcBef>
                <a:spcPts val="100"/>
              </a:spcBef>
              <a:buNone/>
            </a:pPr>
            <a:r>
              <a:rPr dirty="0">
                <a:solidFill>
                  <a:schemeClr val="bg1"/>
                </a:solidFill>
                <a:latin typeface="微软雅黑" panose="020B0503020204020204" charset="-122"/>
                <a:cs typeface="微软雅黑" panose="020B0503020204020204" charset="-122"/>
                <a:sym typeface="+mn-ea"/>
              </a:rPr>
              <a:t>老师完成【添加课堂】后，在【慕课堂管理】，可见已经创建好的课堂</a:t>
            </a:r>
            <a:r>
              <a:rPr lang="zh-CN" dirty="0">
                <a:solidFill>
                  <a:schemeClr val="bg1"/>
                </a:solidFill>
                <a:latin typeface="微软雅黑" panose="020B0503020204020204" charset="-122"/>
                <a:cs typeface="微软雅黑" panose="020B0503020204020204" charset="-122"/>
                <a:sym typeface="+mn-ea"/>
              </a:rPr>
              <a:t>。</a:t>
            </a:r>
            <a:r>
              <a:rPr dirty="0">
                <a:solidFill>
                  <a:schemeClr val="bg1"/>
                </a:solidFill>
                <a:latin typeface="微软雅黑" panose="020B0503020204020204" charset="-122"/>
                <a:cs typeface="微软雅黑" panose="020B0503020204020204" charset="-122"/>
                <a:sym typeface="+mn-ea"/>
              </a:rPr>
              <a:t>点击【进入课堂】就开始教学点击【编辑】可以修改创建的慕课堂信息</a:t>
            </a:r>
            <a:r>
              <a:rPr lang="zh-CN" dirty="0">
                <a:solidFill>
                  <a:schemeClr val="bg1"/>
                </a:solidFill>
                <a:latin typeface="微软雅黑" panose="020B0503020204020204" charset="-122"/>
                <a:cs typeface="微软雅黑" panose="020B0503020204020204" charset="-122"/>
                <a:sym typeface="+mn-ea"/>
              </a:rPr>
              <a:t>，点</a:t>
            </a:r>
            <a:r>
              <a:rPr dirty="0">
                <a:solidFill>
                  <a:schemeClr val="bg1"/>
                </a:solidFill>
                <a:latin typeface="微软雅黑" panose="020B0503020204020204" charset="-122"/>
                <a:cs typeface="微软雅黑" panose="020B0503020204020204" charset="-122"/>
                <a:sym typeface="+mn-ea"/>
              </a:rPr>
              <a:t>击【删除】可以删除已创建慕课堂</a:t>
            </a:r>
            <a:r>
              <a:rPr spc="-85" dirty="0">
                <a:solidFill>
                  <a:srgbClr val="1D4582"/>
                </a:solidFill>
                <a:latin typeface="微软雅黑" panose="020B0503020204020204" charset="-122"/>
                <a:cs typeface="微软雅黑" panose="020B0503020204020204" charset="-122"/>
                <a:sym typeface="+mn-ea"/>
              </a:rPr>
              <a:t> </a:t>
            </a:r>
            <a:endParaRPr spc="-85" dirty="0">
              <a:solidFill>
                <a:srgbClr val="1D4582"/>
              </a:solidFill>
              <a:latin typeface="微软雅黑" panose="020B0503020204020204" charset="-122"/>
              <a:cs typeface="微软雅黑" panose="020B0503020204020204" charset="-122"/>
              <a:sym typeface="+mn-ea"/>
            </a:endParaRPr>
          </a:p>
          <a:p>
            <a:pPr marL="0" marR="1902460" indent="0" algn="l">
              <a:lnSpc>
                <a:spcPct val="126000"/>
              </a:lnSpc>
              <a:spcBef>
                <a:spcPts val="100"/>
              </a:spcBef>
              <a:buNone/>
            </a:pPr>
            <a:r>
              <a:rPr dirty="0">
                <a:solidFill>
                  <a:srgbClr val="FF0000"/>
                </a:solidFill>
                <a:latin typeface="微软雅黑" panose="020B0503020204020204" charset="-122"/>
                <a:cs typeface="微软雅黑" panose="020B0503020204020204" charset="-122"/>
                <a:sym typeface="+mn-ea"/>
              </a:rPr>
              <a:t>注：慕课堂删除需要踢出所有学生，删除所有上课记录</a:t>
            </a:r>
            <a:r>
              <a:rPr lang="zh-CN" dirty="0">
                <a:solidFill>
                  <a:srgbClr val="FF0000"/>
                </a:solidFill>
                <a:latin typeface="微软雅黑" panose="020B0503020204020204" charset="-122"/>
                <a:cs typeface="微软雅黑" panose="020B0503020204020204" charset="-122"/>
                <a:sym typeface="+mn-ea"/>
              </a:rPr>
              <a:t>，没有发布课外任务</a:t>
            </a:r>
            <a:endParaRPr>
              <a:latin typeface="微软雅黑" panose="020B0503020204020204" charset="-122"/>
              <a:cs typeface="微软雅黑" panose="020B0503020204020204" charset="-122"/>
            </a:endParaRPr>
          </a:p>
          <a:p>
            <a:pPr marL="0" marR="1902460" indent="0" algn="l">
              <a:lnSpc>
                <a:spcPct val="126000"/>
              </a:lnSpc>
              <a:spcBef>
                <a:spcPts val="100"/>
              </a:spcBef>
              <a:buNone/>
            </a:pPr>
            <a:endParaRPr lang="zh-CN" altLang="en-US"/>
          </a:p>
        </p:txBody>
      </p:sp>
      <p:sp>
        <p:nvSpPr>
          <p:cNvPr id="2" name="object 2"/>
          <p:cNvSpPr/>
          <p:nvPr/>
        </p:nvSpPr>
        <p:spPr>
          <a:xfrm>
            <a:off x="642366" y="2557526"/>
            <a:ext cx="10443972" cy="4558284"/>
          </a:xfrm>
          <a:prstGeom prst="rect">
            <a:avLst/>
          </a:prstGeom>
          <a:blipFill>
            <a:blip r:embed="rId1" cstate="print"/>
            <a:stretch>
              <a:fillRect/>
            </a:stretch>
          </a:blipFill>
        </p:spPr>
        <p:txBody>
          <a:bodyPr wrap="square" lIns="0" tIns="0" rIns="0" bIns="0" rtlCol="0"/>
          <a:lstStyle/>
          <a:p/>
        </p:txBody>
      </p:sp>
      <p:sp>
        <p:nvSpPr>
          <p:cNvPr id="4" name="object 4"/>
          <p:cNvSpPr txBox="1">
            <a:spLocks noGrp="1"/>
          </p:cNvSpPr>
          <p:nvPr>
            <p:ph type="title"/>
          </p:nvPr>
        </p:nvSpPr>
        <p:spPr>
          <a:xfrm>
            <a:off x="0" y="357245"/>
            <a:ext cx="10969200" cy="505460"/>
          </a:xfrm>
          <a:prstGeom prst="rect">
            <a:avLst/>
          </a:prstGeom>
        </p:spPr>
        <p:txBody>
          <a:bodyPr vert="horz" wrap="square" lIns="0" tIns="13335" rIns="0" bIns="0" rtlCol="0">
            <a:spAutoFit/>
          </a:bodyPr>
          <a:lstStyle/>
          <a:p>
            <a:pPr marL="12700">
              <a:lnSpc>
                <a:spcPct val="100000"/>
              </a:lnSpc>
              <a:spcBef>
                <a:spcPts val="105"/>
              </a:spcBef>
            </a:pPr>
            <a:r>
              <a:rPr dirty="0"/>
              <a:t>创建课堂</a:t>
            </a:r>
            <a:endParaRPr spc="5"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4294967295"/>
          </p:nvPr>
        </p:nvSpPr>
        <p:spPr>
          <a:xfrm>
            <a:off x="2081" y="1159930"/>
            <a:ext cx="10965689" cy="4759714"/>
          </a:xfrm>
        </p:spPr>
        <p:txBody>
          <a:bodyPr/>
          <a:p>
            <a:pPr marL="0" indent="0">
              <a:buNone/>
            </a:pPr>
            <a:r>
              <a:rPr lang="zh-CN" altLang="en-US" b="1">
                <a:latin typeface="微软雅黑" panose="020B0503020204020204" charset="-122"/>
                <a:ea typeface="微软雅黑" panose="020B0503020204020204" charset="-122"/>
                <a:cs typeface="微软雅黑" panose="020B0503020204020204" charset="-122"/>
                <a:sym typeface="+mn-ea"/>
              </a:rPr>
              <a:t>慕课堂在创建关联学期课堂时，只允许认证本校的学生加入课堂</a:t>
            </a:r>
            <a:endParaRPr lang="zh-CN" altLang="en-US" b="1">
              <a:latin typeface="微软雅黑" panose="020B0503020204020204" charset="-122"/>
              <a:ea typeface="微软雅黑" panose="020B0503020204020204" charset="-122"/>
              <a:cs typeface="微软雅黑" panose="020B0503020204020204" charset="-122"/>
              <a:sym typeface="+mn-ea"/>
            </a:endParaRPr>
          </a:p>
          <a:p>
            <a:pPr marL="0" indent="0">
              <a:buNone/>
            </a:pPr>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学生出现如图情况请确认是否认证过学号</a:t>
            </a:r>
            <a:endPar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indent="0">
              <a:buNone/>
            </a:pPr>
            <a:endPar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5" name="标题 4"/>
          <p:cNvSpPr>
            <a:spLocks noGrp="1"/>
          </p:cNvSpPr>
          <p:nvPr>
            <p:ph type="title" idx="4294967295"/>
          </p:nvPr>
        </p:nvSpPr>
        <p:spPr>
          <a:xfrm>
            <a:off x="2081" y="257127"/>
            <a:ext cx="10965689" cy="705354"/>
          </a:xfrm>
        </p:spPr>
        <p:txBody>
          <a:bodyPr>
            <a:normAutofit/>
          </a:bodyPr>
          <a:p>
            <a:r>
              <a:rPr lang="zh-CN" altLang="en-US" dirty="0">
                <a:latin typeface="微软雅黑" panose="020B0503020204020204" charset="-122"/>
                <a:ea typeface="微软雅黑" panose="020B0503020204020204" charset="-122"/>
                <a:sym typeface="+mn-ea"/>
              </a:rPr>
              <a:t>慕课堂</a:t>
            </a:r>
            <a:endParaRPr lang="zh-CN" altLang="en-US"/>
          </a:p>
        </p:txBody>
      </p:sp>
      <p:pic>
        <p:nvPicPr>
          <p:cNvPr id="10" name="图片 9"/>
          <p:cNvPicPr>
            <a:picLocks noChangeAspect="1"/>
          </p:cNvPicPr>
          <p:nvPr/>
        </p:nvPicPr>
        <p:blipFill>
          <a:blip r:embed="rId1"/>
          <a:stretch>
            <a:fillRect/>
          </a:stretch>
        </p:blipFill>
        <p:spPr>
          <a:xfrm>
            <a:off x="513814" y="2866064"/>
            <a:ext cx="6056778" cy="3333133"/>
          </a:xfrm>
          <a:prstGeom prst="rect">
            <a:avLst/>
          </a:prstGeom>
        </p:spPr>
      </p:pic>
      <p:pic>
        <p:nvPicPr>
          <p:cNvPr id="11" name="图片 10"/>
          <p:cNvPicPr>
            <a:picLocks noChangeAspect="1"/>
          </p:cNvPicPr>
          <p:nvPr/>
        </p:nvPicPr>
        <p:blipFill>
          <a:blip r:embed="rId2"/>
          <a:stretch>
            <a:fillRect/>
          </a:stretch>
        </p:blipFill>
        <p:spPr>
          <a:xfrm>
            <a:off x="8281022" y="257101"/>
            <a:ext cx="3323610" cy="605677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idx="4294967295"/>
          </p:nvPr>
        </p:nvSpPr>
        <p:spPr>
          <a:xfrm>
            <a:off x="0" y="244475"/>
            <a:ext cx="10968990" cy="705485"/>
          </a:xfrm>
        </p:spPr>
        <p:txBody>
          <a:bodyPr>
            <a:normAutofit/>
          </a:bodyPr>
          <a:p>
            <a:r>
              <a:rPr>
                <a:sym typeface="+mn-ea"/>
              </a:rPr>
              <a:t>慕课堂功能</a:t>
            </a:r>
            <a:endParaRPr lang="zh-CN" altLang="en-US"/>
          </a:p>
        </p:txBody>
      </p:sp>
      <p:pic>
        <p:nvPicPr>
          <p:cNvPr id="2" name="图片 1"/>
          <p:cNvPicPr>
            <a:picLocks noChangeAspect="1"/>
          </p:cNvPicPr>
          <p:nvPr/>
        </p:nvPicPr>
        <p:blipFill>
          <a:blip r:embed="rId1"/>
          <a:stretch>
            <a:fillRect/>
          </a:stretch>
        </p:blipFill>
        <p:spPr>
          <a:xfrm>
            <a:off x="316318" y="1613289"/>
            <a:ext cx="6069256" cy="3424079"/>
          </a:xfrm>
          <a:prstGeom prst="rect">
            <a:avLst/>
          </a:prstGeom>
        </p:spPr>
      </p:pic>
      <p:grpSp>
        <p:nvGrpSpPr>
          <p:cNvPr id="11" name="组合 10"/>
          <p:cNvGrpSpPr/>
          <p:nvPr/>
        </p:nvGrpSpPr>
        <p:grpSpPr>
          <a:xfrm>
            <a:off x="6518717" y="1382991"/>
            <a:ext cx="5528946" cy="4441578"/>
            <a:chOff x="10588" y="2366"/>
            <a:chExt cx="8710" cy="6997"/>
          </a:xfrm>
        </p:grpSpPr>
        <p:grpSp>
          <p:nvGrpSpPr>
            <p:cNvPr id="3" name="组合 2"/>
            <p:cNvGrpSpPr/>
            <p:nvPr/>
          </p:nvGrpSpPr>
          <p:grpSpPr>
            <a:xfrm>
              <a:off x="12646" y="2500"/>
              <a:ext cx="6652" cy="6730"/>
              <a:chOff x="8497" y="2449"/>
              <a:chExt cx="9234" cy="6568"/>
            </a:xfrm>
          </p:grpSpPr>
          <p:sp>
            <p:nvSpPr>
              <p:cNvPr id="26" name="Text Box 10"/>
              <p:cNvSpPr txBox="1">
                <a:spLocks noChangeArrowheads="1"/>
              </p:cNvSpPr>
              <p:nvPr/>
            </p:nvSpPr>
            <p:spPr bwMode="auto">
              <a:xfrm>
                <a:off x="12770" y="3836"/>
                <a:ext cx="4826" cy="825"/>
              </a:xfrm>
              <a:prstGeom prst="rect">
                <a:avLst/>
              </a:prstGeom>
              <a:noFill/>
              <a:ln w="9525">
                <a:noFill/>
                <a:miter lim="800000"/>
              </a:ln>
            </p:spPr>
            <p:txBody>
              <a:bodyPr wrap="square" lIns="45692" tIns="22846" rIns="45692" bIns="22846">
                <a:spAutoFit/>
              </a:bodyPr>
              <a:lstStyle/>
              <a:p>
                <a:pPr algn="ctr"/>
                <a:r>
                  <a:rPr lang="zh-CN" altLang="en-US" sz="3200" dirty="0">
                    <a:solidFill>
                      <a:schemeClr val="bg1"/>
                    </a:solidFill>
                    <a:latin typeface="微软雅黑" panose="020B0503020204020204" charset="-122"/>
                    <a:ea typeface="微软雅黑" panose="020B0503020204020204" charset="-122"/>
                  </a:rPr>
                  <a:t>练习</a:t>
                </a:r>
                <a:endParaRPr lang="zh-CN" altLang="en-US" sz="3200" dirty="0">
                  <a:solidFill>
                    <a:schemeClr val="bg1"/>
                  </a:solidFill>
                  <a:latin typeface="微软雅黑" panose="020B0503020204020204" charset="-122"/>
                  <a:ea typeface="微软雅黑" panose="020B0503020204020204" charset="-122"/>
                </a:endParaRPr>
              </a:p>
            </p:txBody>
          </p:sp>
          <p:sp>
            <p:nvSpPr>
              <p:cNvPr id="27" name="Text Box 10"/>
              <p:cNvSpPr txBox="1">
                <a:spLocks noChangeArrowheads="1"/>
              </p:cNvSpPr>
              <p:nvPr/>
            </p:nvSpPr>
            <p:spPr bwMode="auto">
              <a:xfrm>
                <a:off x="8563" y="5334"/>
                <a:ext cx="4826" cy="825"/>
              </a:xfrm>
              <a:prstGeom prst="rect">
                <a:avLst/>
              </a:prstGeom>
              <a:noFill/>
              <a:ln w="9525">
                <a:noFill/>
                <a:miter lim="800000"/>
              </a:ln>
            </p:spPr>
            <p:txBody>
              <a:bodyPr wrap="square" lIns="45692" tIns="22846" rIns="45692" bIns="22846">
                <a:spAutoFit/>
              </a:bodyPr>
              <a:lstStyle/>
              <a:p>
                <a:pPr algn="ctr"/>
                <a:r>
                  <a:rPr lang="zh-CN" altLang="en-US" sz="3200" dirty="0">
                    <a:solidFill>
                      <a:schemeClr val="bg1"/>
                    </a:solidFill>
                    <a:latin typeface="微软雅黑" panose="020B0503020204020204" charset="-122"/>
                    <a:ea typeface="微软雅黑" panose="020B0503020204020204" charset="-122"/>
                  </a:rPr>
                  <a:t>问卷</a:t>
                </a:r>
                <a:endParaRPr lang="zh-CN" altLang="en-US" sz="3200" dirty="0">
                  <a:solidFill>
                    <a:schemeClr val="bg1"/>
                  </a:solidFill>
                  <a:latin typeface="微软雅黑" panose="020B0503020204020204" charset="-122"/>
                  <a:ea typeface="微软雅黑" panose="020B0503020204020204" charset="-122"/>
                </a:endParaRPr>
              </a:p>
            </p:txBody>
          </p:sp>
          <p:sp>
            <p:nvSpPr>
              <p:cNvPr id="28" name="Text Box 10"/>
              <p:cNvSpPr txBox="1">
                <a:spLocks noChangeArrowheads="1"/>
              </p:cNvSpPr>
              <p:nvPr/>
            </p:nvSpPr>
            <p:spPr bwMode="auto">
              <a:xfrm>
                <a:off x="12905" y="6684"/>
                <a:ext cx="4826" cy="825"/>
              </a:xfrm>
              <a:prstGeom prst="rect">
                <a:avLst/>
              </a:prstGeom>
              <a:noFill/>
              <a:ln w="9525">
                <a:noFill/>
                <a:miter lim="800000"/>
              </a:ln>
            </p:spPr>
            <p:txBody>
              <a:bodyPr wrap="square" lIns="45692" tIns="22846" rIns="45692" bIns="22846">
                <a:spAutoFit/>
              </a:bodyPr>
              <a:lstStyle/>
              <a:p>
                <a:pPr algn="ctr"/>
                <a:r>
                  <a:rPr lang="zh-CN" altLang="en-US" sz="3200" dirty="0">
                    <a:solidFill>
                      <a:schemeClr val="bg1"/>
                    </a:solidFill>
                    <a:latin typeface="微软雅黑" panose="020B0503020204020204" charset="-122"/>
                    <a:ea typeface="微软雅黑" panose="020B0503020204020204" charset="-122"/>
                  </a:rPr>
                  <a:t>公告</a:t>
                </a:r>
                <a:endParaRPr lang="zh-CN" altLang="en-US" sz="3200" dirty="0">
                  <a:solidFill>
                    <a:schemeClr val="bg1"/>
                  </a:solidFill>
                  <a:latin typeface="微软雅黑" panose="020B0503020204020204" charset="-122"/>
                  <a:ea typeface="微软雅黑" panose="020B0503020204020204" charset="-122"/>
                </a:endParaRPr>
              </a:p>
            </p:txBody>
          </p:sp>
          <p:sp>
            <p:nvSpPr>
              <p:cNvPr id="29" name="Text Box 10"/>
              <p:cNvSpPr txBox="1">
                <a:spLocks noChangeArrowheads="1"/>
              </p:cNvSpPr>
              <p:nvPr/>
            </p:nvSpPr>
            <p:spPr bwMode="auto">
              <a:xfrm>
                <a:off x="9233" y="3836"/>
                <a:ext cx="3354" cy="825"/>
              </a:xfrm>
              <a:prstGeom prst="rect">
                <a:avLst/>
              </a:prstGeom>
              <a:noFill/>
              <a:ln w="9525">
                <a:noFill/>
                <a:miter lim="800000"/>
              </a:ln>
            </p:spPr>
            <p:txBody>
              <a:bodyPr wrap="square" lIns="45692" tIns="22846" rIns="45692" bIns="22846">
                <a:spAutoFit/>
              </a:bodyPr>
              <a:lstStyle/>
              <a:p>
                <a:pPr algn="ctr"/>
                <a:r>
                  <a:rPr lang="zh-CN" altLang="en-US" sz="3200" dirty="0">
                    <a:solidFill>
                      <a:schemeClr val="bg1"/>
                    </a:solidFill>
                    <a:latin typeface="微软雅黑" panose="020B0503020204020204" charset="-122"/>
                    <a:ea typeface="微软雅黑" panose="020B0503020204020204" charset="-122"/>
                  </a:rPr>
                  <a:t>签到</a:t>
                </a:r>
                <a:endParaRPr lang="zh-CN" altLang="en-US" sz="3200" dirty="0">
                  <a:solidFill>
                    <a:schemeClr val="bg1"/>
                  </a:solidFill>
                  <a:latin typeface="微软雅黑" panose="020B0503020204020204" charset="-122"/>
                  <a:ea typeface="微软雅黑" panose="020B0503020204020204" charset="-122"/>
                </a:endParaRPr>
              </a:p>
            </p:txBody>
          </p:sp>
          <p:sp>
            <p:nvSpPr>
              <p:cNvPr id="30" name="Text Box 10"/>
              <p:cNvSpPr txBox="1">
                <a:spLocks noChangeArrowheads="1"/>
              </p:cNvSpPr>
              <p:nvPr/>
            </p:nvSpPr>
            <p:spPr bwMode="auto">
              <a:xfrm>
                <a:off x="8497" y="6671"/>
                <a:ext cx="4826" cy="825"/>
              </a:xfrm>
              <a:prstGeom prst="rect">
                <a:avLst/>
              </a:prstGeom>
              <a:noFill/>
              <a:ln w="9525">
                <a:noFill/>
                <a:miter lim="800000"/>
              </a:ln>
            </p:spPr>
            <p:txBody>
              <a:bodyPr wrap="square" lIns="45692" tIns="22846" rIns="45692" bIns="22846">
                <a:spAutoFit/>
              </a:bodyPr>
              <a:lstStyle/>
              <a:p>
                <a:pPr algn="ctr"/>
                <a:r>
                  <a:rPr lang="zh-CN" altLang="en-US" sz="3200" dirty="0">
                    <a:solidFill>
                      <a:schemeClr val="bg1"/>
                    </a:solidFill>
                    <a:latin typeface="微软雅黑" panose="020B0503020204020204" charset="-122"/>
                    <a:ea typeface="微软雅黑" panose="020B0503020204020204" charset="-122"/>
                  </a:rPr>
                  <a:t>点名</a:t>
                </a:r>
                <a:endParaRPr lang="zh-CN" altLang="en-US" sz="3200" dirty="0">
                  <a:solidFill>
                    <a:schemeClr val="bg1"/>
                  </a:solidFill>
                  <a:latin typeface="微软雅黑" panose="020B0503020204020204" charset="-122"/>
                  <a:ea typeface="微软雅黑" panose="020B0503020204020204" charset="-122"/>
                </a:endParaRPr>
              </a:p>
            </p:txBody>
          </p:sp>
          <p:sp>
            <p:nvSpPr>
              <p:cNvPr id="31" name="Text Box 10"/>
              <p:cNvSpPr txBox="1">
                <a:spLocks noChangeArrowheads="1"/>
              </p:cNvSpPr>
              <p:nvPr/>
            </p:nvSpPr>
            <p:spPr bwMode="auto">
              <a:xfrm>
                <a:off x="12873" y="5358"/>
                <a:ext cx="4826" cy="825"/>
              </a:xfrm>
              <a:prstGeom prst="rect">
                <a:avLst/>
              </a:prstGeom>
              <a:noFill/>
              <a:ln w="9525">
                <a:noFill/>
                <a:miter lim="800000"/>
              </a:ln>
            </p:spPr>
            <p:txBody>
              <a:bodyPr wrap="square" lIns="45692" tIns="22846" rIns="45692" bIns="22846">
                <a:spAutoFit/>
              </a:bodyPr>
              <a:lstStyle/>
              <a:p>
                <a:pPr algn="ctr"/>
                <a:r>
                  <a:rPr lang="zh-CN" altLang="en-US" sz="3200" dirty="0">
                    <a:solidFill>
                      <a:schemeClr val="bg1"/>
                    </a:solidFill>
                    <a:latin typeface="微软雅黑" panose="020B0503020204020204" charset="-122"/>
                    <a:ea typeface="微软雅黑" panose="020B0503020204020204" charset="-122"/>
                  </a:rPr>
                  <a:t>讨论</a:t>
                </a:r>
                <a:endParaRPr lang="zh-CN" altLang="en-US" sz="3200" dirty="0">
                  <a:solidFill>
                    <a:schemeClr val="bg1"/>
                  </a:solidFill>
                  <a:latin typeface="微软雅黑" panose="020B0503020204020204" charset="-122"/>
                  <a:ea typeface="微软雅黑" panose="020B0503020204020204" charset="-122"/>
                </a:endParaRPr>
              </a:p>
            </p:txBody>
          </p:sp>
          <p:sp>
            <p:nvSpPr>
              <p:cNvPr id="33" name="Text Box 10"/>
              <p:cNvSpPr txBox="1">
                <a:spLocks noChangeArrowheads="1"/>
              </p:cNvSpPr>
              <p:nvPr/>
            </p:nvSpPr>
            <p:spPr bwMode="auto">
              <a:xfrm>
                <a:off x="8742" y="8287"/>
                <a:ext cx="8427" cy="730"/>
              </a:xfrm>
              <a:prstGeom prst="rect">
                <a:avLst/>
              </a:prstGeom>
              <a:noFill/>
              <a:ln w="9525">
                <a:noFill/>
                <a:miter lim="800000"/>
              </a:ln>
            </p:spPr>
            <p:txBody>
              <a:bodyPr wrap="square" lIns="45692" tIns="22846" rIns="45692" bIns="22846">
                <a:spAutoFit/>
              </a:bodyPr>
              <a:lstStyle/>
              <a:p>
                <a:pPr algn="ctr"/>
                <a:r>
                  <a:rPr lang="zh-CN" altLang="en-US" sz="2800" dirty="0">
                    <a:solidFill>
                      <a:schemeClr val="bg1"/>
                    </a:solidFill>
                    <a:latin typeface="微软雅黑" panose="020B0503020204020204" charset="-122"/>
                    <a:ea typeface="微软雅黑" panose="020B0503020204020204" charset="-122"/>
                  </a:rPr>
                  <a:t>课堂记录、成绩查看</a:t>
                </a:r>
                <a:endParaRPr lang="zh-CN" altLang="en-US" sz="2800" dirty="0">
                  <a:solidFill>
                    <a:schemeClr val="bg1"/>
                  </a:solidFill>
                  <a:latin typeface="微软雅黑" panose="020B0503020204020204" charset="-122"/>
                  <a:ea typeface="微软雅黑" panose="020B0503020204020204" charset="-122"/>
                </a:endParaRPr>
              </a:p>
            </p:txBody>
          </p:sp>
          <p:sp>
            <p:nvSpPr>
              <p:cNvPr id="34" name="Text Box 10"/>
              <p:cNvSpPr txBox="1">
                <a:spLocks noChangeArrowheads="1"/>
              </p:cNvSpPr>
              <p:nvPr/>
            </p:nvSpPr>
            <p:spPr bwMode="auto">
              <a:xfrm>
                <a:off x="9738" y="2449"/>
                <a:ext cx="6433" cy="730"/>
              </a:xfrm>
              <a:prstGeom prst="rect">
                <a:avLst/>
              </a:prstGeom>
              <a:noFill/>
              <a:ln w="9525">
                <a:noFill/>
                <a:miter lim="800000"/>
              </a:ln>
            </p:spPr>
            <p:txBody>
              <a:bodyPr wrap="square" lIns="45692" tIns="22846" rIns="45692" bIns="22846">
                <a:spAutoFit/>
              </a:bodyPr>
              <a:lstStyle/>
              <a:p>
                <a:pPr algn="ctr"/>
                <a:r>
                  <a:rPr lang="zh-CN" altLang="en-US" sz="2800" dirty="0" smtClean="0">
                    <a:solidFill>
                      <a:schemeClr val="bg1"/>
                    </a:solidFill>
                    <a:latin typeface="微软雅黑" panose="020B0503020204020204" charset="-122"/>
                    <a:ea typeface="微软雅黑" panose="020B0503020204020204" charset="-122"/>
                  </a:rPr>
                  <a:t>教案、</a:t>
                </a:r>
                <a:r>
                  <a:rPr lang="zh-CN" altLang="en-US" sz="2800" dirty="0">
                    <a:solidFill>
                      <a:schemeClr val="bg1"/>
                    </a:solidFill>
                    <a:latin typeface="微软雅黑" panose="020B0503020204020204" charset="-122"/>
                    <a:ea typeface="微软雅黑" panose="020B0503020204020204" charset="-122"/>
                    <a:sym typeface="+mn-ea"/>
                  </a:rPr>
                  <a:t>课外任务</a:t>
                </a:r>
                <a:endParaRPr lang="zh-CN" altLang="en-US" sz="2800" dirty="0">
                  <a:solidFill>
                    <a:schemeClr val="bg1"/>
                  </a:solidFill>
                  <a:latin typeface="微软雅黑" panose="020B0503020204020204" charset="-122"/>
                  <a:ea typeface="微软雅黑" panose="020B0503020204020204" charset="-122"/>
                  <a:sym typeface="+mn-ea"/>
                </a:endParaRPr>
              </a:p>
            </p:txBody>
          </p:sp>
        </p:grpSp>
        <p:sp>
          <p:nvSpPr>
            <p:cNvPr id="4" name="文本框 3"/>
            <p:cNvSpPr txBox="1"/>
            <p:nvPr/>
          </p:nvSpPr>
          <p:spPr>
            <a:xfrm>
              <a:off x="10588" y="2366"/>
              <a:ext cx="1729" cy="1016"/>
            </a:xfrm>
            <a:prstGeom prst="rect">
              <a:avLst/>
            </a:prstGeom>
            <a:noFill/>
          </p:spPr>
          <p:txBody>
            <a:bodyPr wrap="none" rtlCol="0">
              <a:spAutoFit/>
              <a:scene3d>
                <a:camera prst="orthographicFront"/>
                <a:lightRig rig="threePt" dir="t"/>
              </a:scene3d>
            </a:bodyPr>
            <a:p>
              <a:r>
                <a:rPr lang="zh-CN" altLang="en-US" sz="36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课前</a:t>
              </a:r>
              <a:endParaRPr lang="zh-CN" altLang="en-US" sz="36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5" name="文本框 4"/>
            <p:cNvSpPr txBox="1"/>
            <p:nvPr/>
          </p:nvSpPr>
          <p:spPr>
            <a:xfrm>
              <a:off x="10588" y="5370"/>
              <a:ext cx="1729" cy="1016"/>
            </a:xfrm>
            <a:prstGeom prst="rect">
              <a:avLst/>
            </a:prstGeom>
            <a:noFill/>
          </p:spPr>
          <p:txBody>
            <a:bodyPr wrap="none" rtlCol="0">
              <a:spAutoFit/>
            </a:bodyPr>
            <a:p>
              <a:r>
                <a:rPr lang="zh-CN" altLang="en-US" sz="36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课中</a:t>
              </a:r>
              <a:endParaRPr lang="zh-CN" altLang="en-US" sz="36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8" name="文本框 7"/>
            <p:cNvSpPr txBox="1"/>
            <p:nvPr/>
          </p:nvSpPr>
          <p:spPr>
            <a:xfrm>
              <a:off x="10588" y="8347"/>
              <a:ext cx="1729" cy="1016"/>
            </a:xfrm>
            <a:prstGeom prst="rect">
              <a:avLst/>
            </a:prstGeom>
            <a:noFill/>
          </p:spPr>
          <p:txBody>
            <a:bodyPr wrap="none" rtlCol="0">
              <a:spAutoFit/>
            </a:bodyPr>
            <a:p>
              <a:r>
                <a:rPr lang="zh-CN" altLang="en-US" sz="36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课后</a:t>
              </a:r>
              <a:endParaRPr lang="zh-CN" altLang="en-US" sz="36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9" name="双大括号 8"/>
            <p:cNvSpPr/>
            <p:nvPr/>
          </p:nvSpPr>
          <p:spPr>
            <a:xfrm>
              <a:off x="12507" y="3745"/>
              <a:ext cx="6690" cy="415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solidFill>
                  <a:schemeClr val="tx1"/>
                </a:solidFill>
              </a:endParaRPr>
            </a:p>
          </p:txBody>
        </p:sp>
      </p:grpSp>
      <p:sp>
        <p:nvSpPr>
          <p:cNvPr id="12" name="文本框 11"/>
          <p:cNvSpPr txBox="1"/>
          <p:nvPr/>
        </p:nvSpPr>
        <p:spPr>
          <a:xfrm>
            <a:off x="461616" y="5456395"/>
            <a:ext cx="5596249" cy="368300"/>
          </a:xfrm>
          <a:prstGeom prst="rect">
            <a:avLst/>
          </a:prstGeom>
          <a:noFill/>
        </p:spPr>
        <p:txBody>
          <a:bodyPr wrap="square" rtlCol="0" anchor="t">
            <a:spAutoFit/>
          </a:bodyPr>
          <a:p>
            <a:r>
              <a:rPr lang="zh-CN" altLang="en-US">
                <a:solidFill>
                  <a:schemeClr val="bg1"/>
                </a:solidFill>
                <a:latin typeface="楷体" panose="02010609060101010101" charset="-122"/>
                <a:ea typeface="楷体" panose="02010609060101010101" charset="-122"/>
              </a:rPr>
              <a:t>https://www.icourse163.org/mooc/main/classroom</a:t>
            </a:r>
            <a:endParaRPr lang="zh-CN" altLang="en-US">
              <a:solidFill>
                <a:schemeClr val="bg1"/>
              </a:solidFill>
              <a:latin typeface="楷体" panose="02010609060101010101" charset="-122"/>
              <a:ea typeface="楷体" panose="02010609060101010101" charset="-122"/>
            </a:endParaRPr>
          </a:p>
        </p:txBody>
      </p:sp>
      <p:sp>
        <p:nvSpPr>
          <p:cNvPr id="7" name="矩形 6">
            <a:hlinkClick r:id="rId2" action="ppaction://hlinksldjump"/>
          </p:cNvPr>
          <p:cNvSpPr/>
          <p:nvPr/>
        </p:nvSpPr>
        <p:spPr>
          <a:xfrm>
            <a:off x="461645" y="6045835"/>
            <a:ext cx="1149350" cy="561975"/>
          </a:xfrm>
          <a:prstGeom prst="rect">
            <a:avLst/>
          </a:prstGeom>
          <a:solidFill>
            <a:srgbClr val="3B4658"/>
          </a:solidFill>
          <a:ln>
            <a:solidFill>
              <a:srgbClr val="3B46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占位符 3"/>
          <p:cNvSpPr>
            <a:spLocks noGrp="1"/>
          </p:cNvSpPr>
          <p:nvPr>
            <p:ph type="body" idx="1"/>
          </p:nvPr>
        </p:nvSpPr>
        <p:spPr/>
        <p:txBody>
          <a:bodyPr>
            <a:noAutofit/>
          </a:bodyPr>
          <a:p>
            <a:pPr algn="ctr"/>
            <a:r>
              <a:rPr lang="en-US" altLang="zh-CN" sz="2400"/>
              <a:t>spoc</a:t>
            </a:r>
            <a:r>
              <a:rPr lang="zh-CN" altLang="en-US" sz="2400"/>
              <a:t>课程</a:t>
            </a:r>
            <a:endParaRPr lang="zh-CN" altLang="en-US" sz="2400"/>
          </a:p>
        </p:txBody>
      </p:sp>
      <p:sp>
        <p:nvSpPr>
          <p:cNvPr id="7" name="内容占位符 6"/>
          <p:cNvSpPr>
            <a:spLocks noGrp="1"/>
          </p:cNvSpPr>
          <p:nvPr>
            <p:ph sz="half" idx="2"/>
          </p:nvPr>
        </p:nvSpPr>
        <p:spPr/>
        <p:txBody>
          <a:bodyPr>
            <a:normAutofit lnSpcReduction="20000"/>
          </a:bodyPr>
          <a:p>
            <a:r>
              <a:rPr lang="en-US" altLang="zh-CN" b="1" dirty="0" err="1" smtClean="0">
                <a:latin typeface="微软雅黑" panose="020B0503020204020204" charset="-122"/>
                <a:ea typeface="微软雅黑" panose="020B0503020204020204" charset="-122"/>
                <a:sym typeface="+mn-ea"/>
              </a:rPr>
              <a:t>Spoc</a:t>
            </a:r>
            <a:r>
              <a:rPr lang="zh-CN" altLang="en-US" b="1" dirty="0" smtClean="0">
                <a:latin typeface="微软雅黑" panose="020B0503020204020204" charset="-122"/>
                <a:ea typeface="微软雅黑" panose="020B0503020204020204" charset="-122"/>
                <a:sym typeface="+mn-ea"/>
              </a:rPr>
              <a:t>课程介绍页中可以选择</a:t>
            </a:r>
            <a:r>
              <a:rPr lang="zh-CN" altLang="en-US" b="1" dirty="0" smtClean="0">
                <a:solidFill>
                  <a:srgbClr val="FF0000"/>
                </a:solidFill>
                <a:latin typeface="微软雅黑" panose="020B0503020204020204" charset="-122"/>
                <a:ea typeface="微软雅黑" panose="020B0503020204020204" charset="-122"/>
                <a:sym typeface="+mn-ea"/>
              </a:rPr>
              <a:t>设置密码</a:t>
            </a:r>
            <a:r>
              <a:rPr lang="zh-CN" altLang="en-US" b="1" dirty="0" smtClean="0">
                <a:latin typeface="微软雅黑" panose="020B0503020204020204" charset="-122"/>
                <a:ea typeface="微软雅黑" panose="020B0503020204020204" charset="-122"/>
                <a:sym typeface="+mn-ea"/>
              </a:rPr>
              <a:t>；</a:t>
            </a:r>
            <a:endParaRPr lang="zh-CN" altLang="en-US" b="1" dirty="0" smtClean="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pPr>
              <a:lnSpc>
                <a:spcPct val="150000"/>
              </a:lnSpc>
            </a:pPr>
            <a:r>
              <a:rPr lang="en-US" altLang="zh-CN" b="1" dirty="0" err="1" smtClean="0">
                <a:latin typeface="微软雅黑" panose="020B0503020204020204" charset="-122"/>
                <a:ea typeface="微软雅黑" panose="020B0503020204020204" charset="-122"/>
                <a:sym typeface="+mn-ea"/>
              </a:rPr>
              <a:t>Spoc</a:t>
            </a:r>
            <a:r>
              <a:rPr lang="zh-CN" altLang="en-US" b="1" dirty="0" err="1" smtClean="0">
                <a:latin typeface="微软雅黑" panose="020B0503020204020204" charset="-122"/>
                <a:ea typeface="微软雅黑" panose="020B0503020204020204" charset="-122"/>
                <a:sym typeface="+mn-ea"/>
              </a:rPr>
              <a:t>课程</a:t>
            </a:r>
            <a:r>
              <a:rPr lang="zh-CN" altLang="en-US" b="1" dirty="0" smtClean="0">
                <a:latin typeface="微软雅黑" panose="020B0503020204020204" charset="-122"/>
                <a:ea typeface="微软雅黑" panose="020B0503020204020204" charset="-122"/>
                <a:sym typeface="+mn-ea"/>
              </a:rPr>
              <a:t>可查看学生的</a:t>
            </a:r>
            <a:r>
              <a:rPr lang="zh-CN" altLang="en-US" b="1" dirty="0" smtClean="0">
                <a:solidFill>
                  <a:srgbClr val="FF0000"/>
                </a:solidFill>
                <a:latin typeface="微软雅黑" panose="020B0503020204020204" charset="-122"/>
                <a:ea typeface="微软雅黑" panose="020B0503020204020204" charset="-122"/>
                <a:sym typeface="+mn-ea"/>
              </a:rPr>
              <a:t>学习数据统计</a:t>
            </a:r>
            <a:r>
              <a:rPr lang="zh-CN" altLang="en-US" b="1" dirty="0" smtClean="0">
                <a:latin typeface="微软雅黑" panose="020B0503020204020204" charset="-122"/>
                <a:ea typeface="微软雅黑" panose="020B0503020204020204" charset="-122"/>
                <a:sym typeface="+mn-ea"/>
              </a:rPr>
              <a:t>、对</a:t>
            </a:r>
            <a:r>
              <a:rPr lang="zh-CN" altLang="en-US" b="1" dirty="0" smtClean="0">
                <a:solidFill>
                  <a:srgbClr val="FF0000"/>
                </a:solidFill>
                <a:latin typeface="微软雅黑" panose="020B0503020204020204" charset="-122"/>
                <a:ea typeface="微软雅黑" panose="020B0503020204020204" charset="-122"/>
                <a:sym typeface="+mn-ea"/>
              </a:rPr>
              <a:t>选课学生进行管理及分组</a:t>
            </a:r>
            <a:r>
              <a:rPr lang="zh-CN" altLang="en-US" b="1" dirty="0" smtClean="0">
                <a:latin typeface="微软雅黑" panose="020B0503020204020204" charset="-122"/>
                <a:ea typeface="微软雅黑" panose="020B0503020204020204" charset="-122"/>
                <a:sym typeface="+mn-ea"/>
              </a:rPr>
              <a:t>；</a:t>
            </a:r>
            <a:endParaRPr lang="en-US" altLang="zh-CN" b="1" dirty="0" smtClean="0">
              <a:solidFill>
                <a:schemeClr val="bg1"/>
              </a:solidFill>
              <a:latin typeface="微软雅黑" panose="020B0503020204020204" charset="-122"/>
              <a:ea typeface="微软雅黑" panose="020B0503020204020204" charset="-122"/>
            </a:endParaRPr>
          </a:p>
          <a:p>
            <a:r>
              <a:rPr lang="en-US" altLang="zh-CN" b="1" dirty="0" err="1" smtClean="0">
                <a:latin typeface="微软雅黑" panose="020B0503020204020204" charset="-122"/>
                <a:ea typeface="微软雅黑" panose="020B0503020204020204" charset="-122"/>
                <a:sym typeface="+mn-ea"/>
              </a:rPr>
              <a:t>Spoc</a:t>
            </a:r>
            <a:r>
              <a:rPr lang="zh-CN" altLang="en-US" b="1" dirty="0" err="1" smtClean="0">
                <a:latin typeface="微软雅黑" panose="020B0503020204020204" charset="-122"/>
                <a:ea typeface="微软雅黑" panose="020B0503020204020204" charset="-122"/>
                <a:sym typeface="+mn-ea"/>
              </a:rPr>
              <a:t>课程</a:t>
            </a:r>
            <a:r>
              <a:rPr lang="zh-CN" altLang="en-US" b="1" dirty="0" smtClean="0">
                <a:latin typeface="微软雅黑" panose="020B0503020204020204" charset="-122"/>
                <a:ea typeface="微软雅黑" panose="020B0503020204020204" charset="-122"/>
                <a:sym typeface="+mn-ea"/>
              </a:rPr>
              <a:t>可</a:t>
            </a:r>
            <a:r>
              <a:rPr lang="zh-CN" altLang="en-US" b="1" dirty="0" smtClean="0">
                <a:solidFill>
                  <a:srgbClr val="FF0000"/>
                </a:solidFill>
                <a:latin typeface="微软雅黑" panose="020B0503020204020204" charset="-122"/>
                <a:ea typeface="微软雅黑" panose="020B0503020204020204" charset="-122"/>
                <a:sym typeface="+mn-ea"/>
              </a:rPr>
              <a:t>导出学生成绩</a:t>
            </a:r>
            <a:r>
              <a:rPr lang="zh-CN" altLang="en-US" b="1" dirty="0" smtClean="0">
                <a:latin typeface="微软雅黑" panose="020B0503020204020204" charset="-122"/>
                <a:ea typeface="微软雅黑" panose="020B0503020204020204" charset="-122"/>
                <a:sym typeface="+mn-ea"/>
              </a:rPr>
              <a:t>、单项测验成绩及学生试卷；</a:t>
            </a:r>
            <a:endParaRPr lang="zh-CN" altLang="en-US" b="1" dirty="0" smtClean="0">
              <a:latin typeface="微软雅黑" panose="020B0503020204020204" charset="-122"/>
              <a:ea typeface="微软雅黑" panose="020B0503020204020204" charset="-122"/>
              <a:sym typeface="+mn-ea"/>
            </a:endParaRPr>
          </a:p>
          <a:p>
            <a:endParaRPr lang="zh-CN" altLang="en-US" b="1"/>
          </a:p>
        </p:txBody>
      </p:sp>
      <p:sp>
        <p:nvSpPr>
          <p:cNvPr id="5" name="文本占位符 4"/>
          <p:cNvSpPr>
            <a:spLocks noGrp="1"/>
          </p:cNvSpPr>
          <p:nvPr>
            <p:ph type="body" sz="quarter" idx="3"/>
          </p:nvPr>
        </p:nvSpPr>
        <p:spPr/>
        <p:txBody>
          <a:bodyPr>
            <a:noAutofit/>
          </a:bodyPr>
          <a:p>
            <a:pPr algn="ctr"/>
            <a:r>
              <a:rPr lang="zh-CN" altLang="en-US" sz="2400"/>
              <a:t>开放课程</a:t>
            </a:r>
            <a:endParaRPr lang="zh-CN" altLang="en-US" sz="2400"/>
          </a:p>
        </p:txBody>
      </p:sp>
      <p:sp>
        <p:nvSpPr>
          <p:cNvPr id="3" name="内容占位符 2"/>
          <p:cNvSpPr>
            <a:spLocks noGrp="1"/>
          </p:cNvSpPr>
          <p:nvPr>
            <p:ph sz="quarter" idx="4"/>
          </p:nvPr>
        </p:nvSpPr>
        <p:spPr/>
        <p:txBody>
          <a:bodyPr/>
          <a:p>
            <a:r>
              <a:rPr lang="zh-CN" altLang="en-US" b="1" dirty="0" smtClean="0">
                <a:solidFill>
                  <a:schemeClr val="bg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在线开放课程无选课密码。</a:t>
            </a:r>
            <a:endParaRPr lang="zh-CN" altLang="en-US" b="1" dirty="0" smtClean="0">
              <a:solidFill>
                <a:schemeClr val="bg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a:p>
            <a:r>
              <a:rPr lang="zh-CN" altLang="en-US" b="1" dirty="0" smtClean="0">
                <a:solidFill>
                  <a:schemeClr val="bg1"/>
                </a:solidFill>
                <a:latin typeface="微软雅黑" panose="020B0503020204020204" charset="-122"/>
                <a:ea typeface="微软雅黑" panose="020B0503020204020204" charset="-122"/>
                <a:sym typeface="+mn-ea"/>
              </a:rPr>
              <a:t>在线开放课程具有大规模的特点，为保证运行效率数据显示有限</a:t>
            </a:r>
            <a:endParaRPr lang="zh-CN" altLang="en-US" b="1" dirty="0" smtClean="0">
              <a:solidFill>
                <a:schemeClr val="bg1"/>
              </a:solidFill>
              <a:latin typeface="微软雅黑" panose="020B0503020204020204" charset="-122"/>
              <a:ea typeface="微软雅黑" panose="020B0503020204020204" charset="-122"/>
              <a:sym typeface="+mn-ea"/>
            </a:endParaRPr>
          </a:p>
          <a:p>
            <a:r>
              <a:rPr lang="zh-CN" altLang="en-US" b="1" dirty="0" smtClean="0">
                <a:solidFill>
                  <a:schemeClr val="bg1"/>
                </a:solidFill>
                <a:latin typeface="微软雅黑" panose="020B0503020204020204" charset="-122"/>
                <a:ea typeface="微软雅黑" panose="020B0503020204020204" charset="-122"/>
                <a:sym typeface="+mn-ea"/>
              </a:rPr>
              <a:t>在线开放课程更为公开保密，老师</a:t>
            </a:r>
            <a:r>
              <a:rPr lang="zh-CN" altLang="en-US" b="1" dirty="0" smtClean="0">
                <a:solidFill>
                  <a:srgbClr val="FF0000"/>
                </a:solidFill>
                <a:latin typeface="微软雅黑" panose="020B0503020204020204" charset="-122"/>
                <a:ea typeface="微软雅黑" panose="020B0503020204020204" charset="-122"/>
                <a:sym typeface="+mn-ea"/>
              </a:rPr>
              <a:t>无法导出任何成绩</a:t>
            </a:r>
            <a:endParaRPr lang="zh-CN" altLang="en-US" dirty="0">
              <a:solidFill>
                <a:srgbClr val="FF0000"/>
              </a:solidFill>
            </a:endParaRPr>
          </a:p>
          <a:p>
            <a:pPr marL="0" indent="0">
              <a:buNone/>
            </a:pPr>
            <a:endParaRPr lang="zh-CN" altLang="en-US" dirty="0">
              <a:solidFill>
                <a:srgbClr val="FF0000"/>
              </a:solidFill>
            </a:endParaRPr>
          </a:p>
        </p:txBody>
      </p:sp>
      <p:sp>
        <p:nvSpPr>
          <p:cNvPr id="2" name="标题 1"/>
          <p:cNvSpPr>
            <a:spLocks noGrp="1"/>
          </p:cNvSpPr>
          <p:nvPr>
            <p:ph type="title"/>
          </p:nvPr>
        </p:nvSpPr>
        <p:spPr/>
        <p:txBody>
          <a:bodyPr>
            <a:normAutofit/>
          </a:bodyPr>
          <a:p>
            <a:r>
              <a:rPr lang="zh-CN" altLang="en-US">
                <a:solidFill>
                  <a:srgbClr val="3B4658"/>
                </a:solidFill>
              </a:rPr>
              <a:t>区别</a:t>
            </a:r>
            <a:endParaRPr lang="zh-CN" altLang="en-US">
              <a:solidFill>
                <a:srgbClr val="3B4658"/>
              </a:solidFill>
            </a:endParaRPr>
          </a:p>
        </p:txBody>
      </p:sp>
      <p:sp>
        <p:nvSpPr>
          <p:cNvPr id="11" name="矩形 10"/>
          <p:cNvSpPr/>
          <p:nvPr/>
        </p:nvSpPr>
        <p:spPr>
          <a:xfrm rot="10800000" flipV="1">
            <a:off x="1634613" y="4939074"/>
            <a:ext cx="4570383" cy="119295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solidFill>
                <a:schemeClr val="bg1">
                  <a:lumMod val="85000"/>
                </a:schemeClr>
              </a:solidFill>
              <a:latin typeface="微软雅黑" panose="020B0503020204020204" charset="-122"/>
              <a:ea typeface="微软雅黑" panose="020B0503020204020204" charset="-122"/>
            </a:endParaRPr>
          </a:p>
        </p:txBody>
      </p:sp>
      <p:sp>
        <p:nvSpPr>
          <p:cNvPr id="9" name="标题 3"/>
          <p:cNvSpPr>
            <a:spLocks noGrp="1"/>
          </p:cNvSpPr>
          <p:nvPr/>
        </p:nvSpPr>
        <p:spPr>
          <a:xfrm>
            <a:off x="127000" y="384175"/>
            <a:ext cx="10969200" cy="705600"/>
          </a:xfrm>
          <a:prstGeom prst="rect">
            <a:avLst/>
          </a:prstGeom>
          <a:noFill/>
          <a:ln w="9525">
            <a:noFill/>
          </a:ln>
        </p:spPr>
        <p:txBody>
          <a:bodyPr vert="horz" lIns="90000" tIns="46800" rIns="90000" bIns="46800" rtlCol="0" anchor="ctr" anchorCtr="0">
            <a:normAutofit/>
          </a:bodyPr>
          <a:lstStyle>
            <a:lvl1pPr algn="l" defTabSz="914400" rtl="0" eaLnBrk="1" fontAlgn="auto" latinLnBrk="0" hangingPunct="1">
              <a:lnSpc>
                <a:spcPct val="100000"/>
              </a:lnSpc>
              <a:spcBef>
                <a:spcPct val="0"/>
              </a:spcBef>
              <a:buNone/>
              <a:defRPr sz="3200" b="1" u="none" strike="noStrike" kern="1200" cap="none" spc="300" normalizeH="0" baseline="0">
                <a:solidFill>
                  <a:schemeClr val="bg1"/>
                </a:solidFill>
                <a:uFillTx/>
                <a:latin typeface="+mj-lt"/>
                <a:ea typeface="+mj-ea"/>
                <a:cs typeface="+mj-cs"/>
              </a:defRPr>
            </a:lvl1pPr>
          </a:lstStyle>
          <a:p>
            <a:r>
              <a:rPr lang="en-US" altLang="zh-CN" dirty="0" err="1" smtClean="0">
                <a:latin typeface="微软雅黑" panose="020B0503020204020204" charset="-122"/>
                <a:ea typeface="微软雅黑" panose="020B0503020204020204" charset="-122"/>
                <a:sym typeface="+mn-ea"/>
              </a:rPr>
              <a:t>Spoc</a:t>
            </a:r>
            <a:r>
              <a:rPr lang="zh-CN" altLang="en-US" dirty="0" err="1" smtClean="0">
                <a:latin typeface="微软雅黑" panose="020B0503020204020204" charset="-122"/>
                <a:ea typeface="微软雅黑" panose="020B0503020204020204" charset="-122"/>
                <a:sym typeface="+mn-ea"/>
              </a:rPr>
              <a:t>课程</a:t>
            </a:r>
            <a:r>
              <a:rPr lang="zh-CN" altLang="en-US" dirty="0" smtClean="0">
                <a:latin typeface="微软雅黑" panose="020B0503020204020204" charset="-122"/>
                <a:ea typeface="微软雅黑" panose="020B0503020204020204" charset="-122"/>
                <a:sym typeface="+mn-ea"/>
              </a:rPr>
              <a:t>与在线开放课程的区别</a:t>
            </a: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75" y="962715"/>
            <a:ext cx="10969200" cy="4759200"/>
          </a:xfrm>
        </p:spPr>
        <p:txBody>
          <a:bodyPr>
            <a:normAutofit/>
          </a:bodyPr>
          <a:lstStyle/>
          <a:p>
            <a:pPr marL="0" indent="0">
              <a:buNone/>
            </a:pPr>
            <a:r>
              <a:rPr lang="zh-CN" altLang="en-US" b="1" dirty="0" smtClean="0">
                <a:solidFill>
                  <a:schemeClr val="bg1"/>
                </a:solidFill>
                <a:latin typeface="微软雅黑" panose="020B0503020204020204" charset="-122"/>
                <a:ea typeface="微软雅黑" panose="020B0503020204020204" charset="-122"/>
              </a:rPr>
              <a:t>慕课堂作为老师备课教学的工具，包含多种备课资源库，目前分为</a:t>
            </a:r>
            <a:r>
              <a:rPr lang="zh-CN" altLang="en-US" b="1" dirty="0" smtClean="0">
                <a:solidFill>
                  <a:srgbClr val="FF0000"/>
                </a:solidFill>
                <a:latin typeface="微软雅黑" panose="020B0503020204020204" charset="-122"/>
                <a:ea typeface="微软雅黑" panose="020B0503020204020204" charset="-122"/>
                <a:sym typeface="+mn-ea"/>
              </a:rPr>
              <a:t>题库、</a:t>
            </a:r>
            <a:r>
              <a:rPr lang="zh-CN" altLang="en-US" b="1" dirty="0" smtClean="0">
                <a:solidFill>
                  <a:srgbClr val="FF0000"/>
                </a:solidFill>
                <a:latin typeface="微软雅黑" panose="020B0503020204020204" charset="-122"/>
                <a:ea typeface="微软雅黑" panose="020B0503020204020204" charset="-122"/>
              </a:rPr>
              <a:t>练习</a:t>
            </a:r>
            <a:r>
              <a:rPr lang="en-US" altLang="zh-CN" b="1" dirty="0" smtClean="0">
                <a:solidFill>
                  <a:srgbClr val="FF0000"/>
                </a:solidFill>
                <a:latin typeface="微软雅黑" panose="020B0503020204020204" charset="-122"/>
                <a:ea typeface="微软雅黑" panose="020B0503020204020204" charset="-122"/>
              </a:rPr>
              <a:t>/</a:t>
            </a:r>
            <a:r>
              <a:rPr lang="zh-CN" altLang="en-US" b="1" dirty="0" smtClean="0">
                <a:solidFill>
                  <a:srgbClr val="FF0000"/>
                </a:solidFill>
                <a:latin typeface="微软雅黑" panose="020B0503020204020204" charset="-122"/>
                <a:ea typeface="微软雅黑" panose="020B0503020204020204" charset="-122"/>
              </a:rPr>
              <a:t>试卷库、问卷库、教案库</a:t>
            </a:r>
            <a:r>
              <a:rPr lang="zh-CN" altLang="en-US" b="1" dirty="0" smtClean="0">
                <a:solidFill>
                  <a:schemeClr val="bg1"/>
                </a:solidFill>
                <a:latin typeface="微软雅黑" panose="020B0503020204020204" charset="-122"/>
                <a:ea typeface="微软雅黑" panose="020B0503020204020204" charset="-122"/>
              </a:rPr>
              <a:t>、标签管理</a:t>
            </a:r>
            <a:endParaRPr lang="zh-CN" altLang="en-US" b="1" dirty="0" smtClean="0">
              <a:solidFill>
                <a:schemeClr val="bg1"/>
              </a:solidFill>
              <a:latin typeface="微软雅黑" panose="020B0503020204020204" charset="-122"/>
              <a:ea typeface="微软雅黑" panose="020B0503020204020204" charset="-122"/>
            </a:endParaRPr>
          </a:p>
        </p:txBody>
      </p:sp>
      <p:sp>
        <p:nvSpPr>
          <p:cNvPr id="8" name="标题 7"/>
          <p:cNvSpPr>
            <a:spLocks noGrp="1"/>
          </p:cNvSpPr>
          <p:nvPr>
            <p:ph type="title"/>
          </p:nvPr>
        </p:nvSpPr>
        <p:spPr/>
        <p:txBody>
          <a:bodyPr>
            <a:normAutofit/>
          </a:bodyPr>
          <a:p>
            <a:r>
              <a:rPr lang="zh-CN" altLang="en-US" dirty="0" smtClean="0">
                <a:latin typeface="微软雅黑" panose="020B0503020204020204" charset="-122"/>
                <a:ea typeface="微软雅黑" panose="020B0503020204020204" charset="-122"/>
                <a:sym typeface="+mn-ea"/>
              </a:rPr>
              <a:t>课前</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资源库</a:t>
            </a:r>
            <a:endParaRPr lang="zh-CN" altLang="en-US"/>
          </a:p>
        </p:txBody>
      </p:sp>
      <p:sp>
        <p:nvSpPr>
          <p:cNvPr id="6" name="文本框 5"/>
          <p:cNvSpPr txBox="1"/>
          <p:nvPr/>
        </p:nvSpPr>
        <p:spPr>
          <a:xfrm>
            <a:off x="6233748" y="1688424"/>
            <a:ext cx="5553084" cy="4799965"/>
          </a:xfrm>
          <a:prstGeom prst="rect">
            <a:avLst/>
          </a:prstGeom>
          <a:noFill/>
        </p:spPr>
        <p:txBody>
          <a:bodyPr wrap="square" rtlCol="0">
            <a:spAutoFit/>
          </a:bodyPr>
          <a:lstStyle/>
          <a:p>
            <a:r>
              <a:rPr lang="en-US" altLang="zh-CN" b="1" dirty="0" smtClean="0">
                <a:solidFill>
                  <a:schemeClr val="bg1"/>
                </a:solidFill>
                <a:latin typeface="微软雅黑" panose="020B0503020204020204" charset="-122"/>
                <a:ea typeface="微软雅黑" panose="020B0503020204020204" charset="-122"/>
              </a:rPr>
              <a:t>1.</a:t>
            </a:r>
            <a:r>
              <a:rPr lang="zh-CN" altLang="en-US" b="1" dirty="0" smtClean="0">
                <a:solidFill>
                  <a:schemeClr val="bg1"/>
                </a:solidFill>
                <a:latin typeface="微软雅黑" panose="020B0503020204020204" charset="-122"/>
                <a:ea typeface="微软雅黑" panose="020B0503020204020204" charset="-122"/>
              </a:rPr>
              <a:t>题库：</a:t>
            </a:r>
            <a:endParaRPr lang="en-US" altLang="zh-CN" b="1" dirty="0">
              <a:solidFill>
                <a:schemeClr val="bg1"/>
              </a:solidFill>
              <a:latin typeface="微软雅黑" panose="020B0503020204020204" charset="-122"/>
              <a:ea typeface="微软雅黑" panose="020B0503020204020204" charset="-122"/>
            </a:endParaRPr>
          </a:p>
          <a:p>
            <a:r>
              <a:rPr lang="zh-CN" altLang="en-US" b="1" dirty="0" smtClean="0">
                <a:solidFill>
                  <a:schemeClr val="bg1"/>
                </a:solidFill>
                <a:latin typeface="微软雅黑" panose="020B0503020204020204" charset="-122"/>
                <a:ea typeface="微软雅黑" panose="020B0503020204020204" charset="-122"/>
              </a:rPr>
              <a:t>题目可录入、</a:t>
            </a:r>
            <a:r>
              <a:rPr lang="en-US" altLang="zh-CN" b="1" dirty="0" smtClean="0">
                <a:solidFill>
                  <a:schemeClr val="bg1"/>
                </a:solidFill>
                <a:latin typeface="微软雅黑" panose="020B0503020204020204" charset="-122"/>
                <a:ea typeface="微软雅黑" panose="020B0503020204020204" charset="-122"/>
              </a:rPr>
              <a:t>EXCEL</a:t>
            </a:r>
            <a:r>
              <a:rPr lang="zh-CN" altLang="en-US" b="1" dirty="0" smtClean="0">
                <a:solidFill>
                  <a:schemeClr val="bg1"/>
                </a:solidFill>
                <a:latin typeface="微软雅黑" panose="020B0503020204020204" charset="-122"/>
                <a:ea typeface="微软雅黑" panose="020B0503020204020204" charset="-122"/>
              </a:rPr>
              <a:t>模板导入、从</a:t>
            </a:r>
            <a:r>
              <a:rPr lang="zh-CN" altLang="en-US" b="1" dirty="0">
                <a:solidFill>
                  <a:schemeClr val="bg1"/>
                </a:solidFill>
                <a:latin typeface="微软雅黑" panose="020B0503020204020204" charset="-122"/>
                <a:ea typeface="微软雅黑" panose="020B0503020204020204" charset="-122"/>
              </a:rPr>
              <a:t>关联的线上课程中导</a:t>
            </a:r>
            <a:r>
              <a:rPr lang="zh-CN" altLang="en-US" b="1" dirty="0" smtClean="0">
                <a:solidFill>
                  <a:schemeClr val="bg1"/>
                </a:solidFill>
                <a:latin typeface="微软雅黑" panose="020B0503020204020204" charset="-122"/>
                <a:ea typeface="微软雅黑" panose="020B0503020204020204" charset="-122"/>
              </a:rPr>
              <a:t>入、通过练习导入</a:t>
            </a:r>
            <a:endParaRPr lang="zh-CN" altLang="en-US" b="1" dirty="0" smtClean="0">
              <a:solidFill>
                <a:schemeClr val="bg1"/>
              </a:solidFill>
              <a:latin typeface="微软雅黑" panose="020B0503020204020204" charset="-122"/>
              <a:ea typeface="微软雅黑" panose="020B0503020204020204" charset="-122"/>
            </a:endParaRPr>
          </a:p>
          <a:p>
            <a:endParaRPr lang="zh-CN" altLang="en-US" b="1" dirty="0" smtClean="0">
              <a:solidFill>
                <a:schemeClr val="bg1"/>
              </a:solidFill>
              <a:latin typeface="微软雅黑" panose="020B0503020204020204" charset="-122"/>
              <a:ea typeface="微软雅黑" panose="020B0503020204020204" charset="-122"/>
            </a:endParaRPr>
          </a:p>
          <a:p>
            <a:r>
              <a:rPr lang="zh-CN" altLang="en-US" b="1" dirty="0" smtClean="0">
                <a:solidFill>
                  <a:schemeClr val="bg1"/>
                </a:solidFill>
                <a:latin typeface="微软雅黑" panose="020B0503020204020204" charset="-122"/>
                <a:ea typeface="微软雅黑" panose="020B0503020204020204" charset="-122"/>
              </a:rPr>
              <a:t>题库类似素材库，汇集多个练习中的题目</a:t>
            </a:r>
            <a:endParaRPr lang="zh-CN" altLang="en-US" b="1" dirty="0">
              <a:solidFill>
                <a:schemeClr val="bg1"/>
              </a:solidFill>
              <a:latin typeface="微软雅黑" panose="020B0503020204020204" charset="-122"/>
              <a:ea typeface="微软雅黑" panose="020B0503020204020204" charset="-122"/>
            </a:endParaRPr>
          </a:p>
          <a:p>
            <a:endParaRPr lang="en-US" altLang="zh-CN" b="1" dirty="0">
              <a:solidFill>
                <a:schemeClr val="bg1"/>
              </a:solidFill>
              <a:latin typeface="微软雅黑" panose="020B0503020204020204" charset="-122"/>
              <a:ea typeface="微软雅黑" panose="020B0503020204020204" charset="-122"/>
            </a:endParaRPr>
          </a:p>
          <a:p>
            <a:r>
              <a:rPr lang="zh-CN" altLang="en-US" b="1" dirty="0" smtClean="0">
                <a:solidFill>
                  <a:schemeClr val="bg1"/>
                </a:solidFill>
                <a:latin typeface="微软雅黑" panose="020B0503020204020204" charset="-122"/>
                <a:ea typeface="微软雅黑" panose="020B0503020204020204" charset="-122"/>
              </a:rPr>
              <a:t>题型</a:t>
            </a:r>
            <a:r>
              <a:rPr lang="zh-CN" altLang="en-US" b="1" dirty="0">
                <a:solidFill>
                  <a:schemeClr val="bg1"/>
                </a:solidFill>
                <a:latin typeface="微软雅黑" panose="020B0503020204020204" charset="-122"/>
                <a:ea typeface="微软雅黑" panose="020B0503020204020204" charset="-122"/>
              </a:rPr>
              <a:t>支持：单选题、多选题、填空题、判断题</a:t>
            </a:r>
            <a:r>
              <a:rPr lang="zh-CN" altLang="en-US" b="1" dirty="0" smtClean="0">
                <a:solidFill>
                  <a:schemeClr val="bg1"/>
                </a:solidFill>
                <a:latin typeface="微软雅黑" panose="020B0503020204020204" charset="-122"/>
                <a:ea typeface="微软雅黑" panose="020B0503020204020204" charset="-122"/>
              </a:rPr>
              <a:t>）</a:t>
            </a:r>
            <a:endParaRPr lang="zh-CN" altLang="en-US" b="1" dirty="0" smtClean="0">
              <a:solidFill>
                <a:schemeClr val="bg1"/>
              </a:solidFill>
              <a:latin typeface="微软雅黑" panose="020B0503020204020204" charset="-122"/>
              <a:ea typeface="微软雅黑" panose="020B0503020204020204" charset="-122"/>
            </a:endParaRPr>
          </a:p>
          <a:p>
            <a:endParaRPr lang="zh-CN" altLang="en-US" b="1" dirty="0">
              <a:solidFill>
                <a:schemeClr val="bg1"/>
              </a:solidFill>
              <a:latin typeface="微软雅黑" panose="020B0503020204020204" charset="-122"/>
              <a:ea typeface="微软雅黑" panose="020B0503020204020204" charset="-122"/>
            </a:endParaRPr>
          </a:p>
          <a:p>
            <a:r>
              <a:rPr lang="en-US" altLang="zh-CN" b="1" dirty="0" smtClean="0">
                <a:solidFill>
                  <a:schemeClr val="bg1"/>
                </a:solidFill>
                <a:latin typeface="微软雅黑" panose="020B0503020204020204" charset="-122"/>
                <a:ea typeface="微软雅黑" panose="020B0503020204020204" charset="-122"/>
                <a:sym typeface="+mn-ea"/>
              </a:rPr>
              <a:t>2.</a:t>
            </a:r>
            <a:r>
              <a:rPr lang="zh-CN" altLang="en-US" b="1" dirty="0" smtClean="0">
                <a:solidFill>
                  <a:schemeClr val="bg1"/>
                </a:solidFill>
                <a:latin typeface="微软雅黑" panose="020B0503020204020204" charset="-122"/>
                <a:ea typeface="微软雅黑" panose="020B0503020204020204" charset="-122"/>
                <a:sym typeface="+mn-ea"/>
              </a:rPr>
              <a:t>练习</a:t>
            </a:r>
            <a:r>
              <a:rPr lang="en-US" altLang="zh-CN" b="1" dirty="0">
                <a:solidFill>
                  <a:schemeClr val="bg1"/>
                </a:solidFill>
                <a:latin typeface="微软雅黑" panose="020B0503020204020204" charset="-122"/>
                <a:ea typeface="微软雅黑" panose="020B0503020204020204" charset="-122"/>
                <a:sym typeface="+mn-ea"/>
              </a:rPr>
              <a:t>/</a:t>
            </a:r>
            <a:r>
              <a:rPr lang="zh-CN" altLang="en-US" b="1" dirty="0">
                <a:solidFill>
                  <a:schemeClr val="bg1"/>
                </a:solidFill>
                <a:latin typeface="微软雅黑" panose="020B0503020204020204" charset="-122"/>
                <a:ea typeface="微软雅黑" panose="020B0503020204020204" charset="-122"/>
                <a:sym typeface="+mn-ea"/>
              </a:rPr>
              <a:t>试卷库、问卷</a:t>
            </a:r>
            <a:r>
              <a:rPr lang="zh-CN" altLang="en-US" b="1" dirty="0" smtClean="0">
                <a:solidFill>
                  <a:schemeClr val="bg1"/>
                </a:solidFill>
                <a:latin typeface="微软雅黑" panose="020B0503020204020204" charset="-122"/>
                <a:ea typeface="微软雅黑" panose="020B0503020204020204" charset="-122"/>
                <a:sym typeface="+mn-ea"/>
              </a:rPr>
              <a:t>库：</a:t>
            </a:r>
            <a:endParaRPr lang="en-US" altLang="zh-CN" b="1" dirty="0" smtClean="0">
              <a:solidFill>
                <a:schemeClr val="bg1"/>
              </a:solidFill>
              <a:latin typeface="微软雅黑" panose="020B0503020204020204" charset="-122"/>
              <a:ea typeface="微软雅黑" panose="020B0503020204020204" charset="-122"/>
            </a:endParaRPr>
          </a:p>
          <a:p>
            <a:r>
              <a:rPr lang="zh-CN" altLang="en-US" b="1" dirty="0" smtClean="0">
                <a:solidFill>
                  <a:schemeClr val="bg1"/>
                </a:solidFill>
                <a:latin typeface="微软雅黑" panose="020B0503020204020204" charset="-122"/>
                <a:ea typeface="微软雅黑" panose="020B0503020204020204" charset="-122"/>
                <a:sym typeface="+mn-ea"/>
              </a:rPr>
              <a:t>教师备课中生成的一次练习或问卷，类似一份试卷</a:t>
            </a:r>
            <a:endParaRPr lang="en-US" altLang="zh-CN" b="1" dirty="0" smtClean="0">
              <a:solidFill>
                <a:schemeClr val="bg1"/>
              </a:solidFill>
              <a:latin typeface="微软雅黑" panose="020B0503020204020204" charset="-122"/>
              <a:ea typeface="微软雅黑" panose="020B0503020204020204" charset="-122"/>
            </a:endParaRPr>
          </a:p>
          <a:p>
            <a:endParaRPr lang="zh-CN" altLang="en-US" b="1" dirty="0">
              <a:solidFill>
                <a:schemeClr val="bg1"/>
              </a:solidFill>
              <a:latin typeface="微软雅黑" panose="020B0503020204020204" charset="-122"/>
              <a:ea typeface="微软雅黑" panose="020B0503020204020204" charset="-122"/>
            </a:endParaRPr>
          </a:p>
          <a:p>
            <a:r>
              <a:rPr lang="en-US" altLang="zh-CN" b="1" dirty="0">
                <a:solidFill>
                  <a:schemeClr val="bg1"/>
                </a:solidFill>
                <a:latin typeface="微软雅黑" panose="020B0503020204020204" charset="-122"/>
                <a:ea typeface="微软雅黑" panose="020B0503020204020204" charset="-122"/>
              </a:rPr>
              <a:t>3.</a:t>
            </a:r>
            <a:r>
              <a:rPr lang="zh-CN" altLang="en-US" b="1" dirty="0">
                <a:solidFill>
                  <a:schemeClr val="bg1"/>
                </a:solidFill>
                <a:latin typeface="微软雅黑" panose="020B0503020204020204" charset="-122"/>
                <a:ea typeface="微软雅黑" panose="020B0503020204020204" charset="-122"/>
              </a:rPr>
              <a:t>教案库：</a:t>
            </a:r>
            <a:endParaRPr lang="zh-CN" altLang="en-US" b="1" dirty="0">
              <a:solidFill>
                <a:schemeClr val="bg1"/>
              </a:solidFill>
              <a:latin typeface="微软雅黑" panose="020B0503020204020204" charset="-122"/>
              <a:ea typeface="微软雅黑" panose="020B0503020204020204" charset="-122"/>
            </a:endParaRPr>
          </a:p>
          <a:p>
            <a:r>
              <a:rPr lang="zh-CN" altLang="en-US" b="1" dirty="0">
                <a:solidFill>
                  <a:schemeClr val="bg1"/>
                </a:solidFill>
                <a:latin typeface="微软雅黑" panose="020B0503020204020204" charset="-122"/>
                <a:ea typeface="微软雅黑" panose="020B0503020204020204" charset="-122"/>
              </a:rPr>
              <a:t>老师在上课使用的</a:t>
            </a:r>
            <a:r>
              <a:rPr lang="en-US" altLang="zh-CN" b="1" dirty="0">
                <a:solidFill>
                  <a:schemeClr val="bg1"/>
                </a:solidFill>
                <a:latin typeface="微软雅黑" panose="020B0503020204020204" charset="-122"/>
                <a:ea typeface="微软雅黑" panose="020B0503020204020204" charset="-122"/>
              </a:rPr>
              <a:t>PPT</a:t>
            </a:r>
            <a:r>
              <a:rPr lang="zh-CN" altLang="en-US" b="1" dirty="0">
                <a:solidFill>
                  <a:schemeClr val="bg1"/>
                </a:solidFill>
                <a:latin typeface="微软雅黑" panose="020B0503020204020204" charset="-122"/>
                <a:ea typeface="微软雅黑" panose="020B0503020204020204" charset="-122"/>
              </a:rPr>
              <a:t>和</a:t>
            </a:r>
            <a:r>
              <a:rPr lang="en-US" altLang="zh-CN" b="1" dirty="0">
                <a:solidFill>
                  <a:schemeClr val="bg1"/>
                </a:solidFill>
                <a:latin typeface="微软雅黑" panose="020B0503020204020204" charset="-122"/>
                <a:ea typeface="微软雅黑" panose="020B0503020204020204" charset="-122"/>
              </a:rPr>
              <a:t>PDF</a:t>
            </a:r>
            <a:r>
              <a:rPr lang="zh-CN" altLang="en-US" b="1" dirty="0">
                <a:solidFill>
                  <a:schemeClr val="bg1"/>
                </a:solidFill>
                <a:latin typeface="微软雅黑" panose="020B0503020204020204" charset="-122"/>
                <a:ea typeface="微软雅黑" panose="020B0503020204020204" charset="-122"/>
              </a:rPr>
              <a:t>资料都储备在教案库中，可以在上课时分享给学生观看</a:t>
            </a:r>
            <a:endParaRPr lang="zh-CN" altLang="en-US" b="1" dirty="0">
              <a:solidFill>
                <a:schemeClr val="bg1"/>
              </a:solidFill>
              <a:latin typeface="微软雅黑" panose="020B0503020204020204" charset="-122"/>
              <a:ea typeface="微软雅黑" panose="020B0503020204020204" charset="-122"/>
            </a:endParaRPr>
          </a:p>
          <a:p>
            <a:endParaRPr lang="zh-CN" altLang="en-US" b="1" dirty="0">
              <a:solidFill>
                <a:schemeClr val="bg1"/>
              </a:solidFill>
              <a:latin typeface="微软雅黑" panose="020B0503020204020204" charset="-122"/>
              <a:ea typeface="微软雅黑" panose="020B0503020204020204" charset="-122"/>
            </a:endParaRPr>
          </a:p>
          <a:p>
            <a:r>
              <a:rPr lang="en-US" altLang="zh-CN" b="1" dirty="0">
                <a:solidFill>
                  <a:schemeClr val="bg1"/>
                </a:solidFill>
                <a:latin typeface="微软雅黑" panose="020B0503020204020204" charset="-122"/>
                <a:ea typeface="微软雅黑" panose="020B0503020204020204" charset="-122"/>
              </a:rPr>
              <a:t>4.</a:t>
            </a:r>
            <a:r>
              <a:rPr lang="zh-CN" altLang="en-US" b="1" dirty="0">
                <a:solidFill>
                  <a:schemeClr val="bg1"/>
                </a:solidFill>
                <a:latin typeface="微软雅黑" panose="020B0503020204020204" charset="-122"/>
                <a:ea typeface="微软雅黑" panose="020B0503020204020204" charset="-122"/>
              </a:rPr>
              <a:t>标签管理：</a:t>
            </a:r>
            <a:endParaRPr lang="zh-CN" altLang="en-US" b="1" dirty="0">
              <a:solidFill>
                <a:schemeClr val="bg1"/>
              </a:solidFill>
              <a:latin typeface="微软雅黑" panose="020B0503020204020204" charset="-122"/>
              <a:ea typeface="微软雅黑" panose="020B0503020204020204" charset="-122"/>
            </a:endParaRPr>
          </a:p>
          <a:p>
            <a:r>
              <a:rPr lang="zh-CN" altLang="en-US" b="1" dirty="0">
                <a:solidFill>
                  <a:schemeClr val="bg1"/>
                </a:solidFill>
                <a:latin typeface="微软雅黑" panose="020B0503020204020204" charset="-122"/>
                <a:ea typeface="微软雅黑" panose="020B0503020204020204" charset="-122"/>
              </a:rPr>
              <a:t>根据老师的实际需要给题库的题目添加标签进行区分</a:t>
            </a:r>
            <a:endParaRPr lang="zh-CN" altLang="en-US" b="1" dirty="0">
              <a:solidFill>
                <a:schemeClr val="bg1"/>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stretch>
            <a:fillRect/>
          </a:stretch>
        </p:blipFill>
        <p:spPr>
          <a:xfrm>
            <a:off x="665480" y="1999615"/>
            <a:ext cx="5108575" cy="465518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plus(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buNone/>
            </a:pPr>
            <a:r>
              <a:rPr lang="zh-CN" altLang="en-US" b="1" dirty="0" smtClean="0">
                <a:solidFill>
                  <a:schemeClr val="bg1"/>
                </a:solidFill>
                <a:latin typeface="微软雅黑" panose="020B0503020204020204" charset="-122"/>
                <a:ea typeface="微软雅黑" panose="020B0503020204020204" charset="-122"/>
              </a:rPr>
              <a:t>在备课页面中，可以添加教案，和四</a:t>
            </a:r>
            <a:r>
              <a:rPr lang="zh-CN" altLang="en-US" b="1" dirty="0">
                <a:solidFill>
                  <a:schemeClr val="bg1"/>
                </a:solidFill>
                <a:latin typeface="微软雅黑" panose="020B0503020204020204" charset="-122"/>
                <a:ea typeface="微软雅黑" panose="020B0503020204020204" charset="-122"/>
              </a:rPr>
              <a:t>类教学活动（课堂练习、调查问卷、课堂公告、讨论</a:t>
            </a:r>
            <a:r>
              <a:rPr lang="zh-CN" altLang="en-US" b="1" dirty="0" smtClean="0">
                <a:solidFill>
                  <a:schemeClr val="bg1"/>
                </a:solidFill>
                <a:latin typeface="微软雅黑" panose="020B0503020204020204" charset="-122"/>
                <a:ea typeface="微软雅黑" panose="020B0503020204020204" charset="-122"/>
              </a:rPr>
              <a:t>）</a:t>
            </a:r>
            <a:endParaRPr lang="zh-CN" altLang="en-US" b="1" dirty="0" smtClean="0">
              <a:solidFill>
                <a:schemeClr val="bg1"/>
              </a:solidFill>
              <a:latin typeface="微软雅黑" panose="020B0503020204020204" charset="-122"/>
              <a:ea typeface="微软雅黑" panose="020B0503020204020204" charset="-122"/>
            </a:endParaRPr>
          </a:p>
        </p:txBody>
      </p:sp>
      <p:sp>
        <p:nvSpPr>
          <p:cNvPr id="7" name="标题 6"/>
          <p:cNvSpPr>
            <a:spLocks noGrp="1"/>
          </p:cNvSpPr>
          <p:nvPr>
            <p:ph type="title"/>
          </p:nvPr>
        </p:nvSpPr>
        <p:spPr/>
        <p:txBody>
          <a:bodyPr/>
          <a:p>
            <a:r>
              <a:rPr lang="zh-CN" altLang="en-US" dirty="0" smtClean="0">
                <a:latin typeface="微软雅黑" panose="020B0503020204020204" charset="-122"/>
                <a:ea typeface="微软雅黑" panose="020B0503020204020204" charset="-122"/>
                <a:sym typeface="+mn-ea"/>
              </a:rPr>
              <a:t>课前</a:t>
            </a:r>
            <a:r>
              <a:rPr lang="en-US" altLang="zh-CN" dirty="0" smtClean="0">
                <a:latin typeface="微软雅黑" panose="020B0503020204020204" charset="-122"/>
                <a:ea typeface="微软雅黑" panose="020B0503020204020204" charset="-122"/>
                <a:sym typeface="+mn-ea"/>
              </a:rPr>
              <a:t>—</a:t>
            </a:r>
            <a:r>
              <a:rPr lang="en-US" altLang="zh-CN" dirty="0">
                <a:latin typeface="微软雅黑" panose="020B0503020204020204" charset="-122"/>
                <a:ea typeface="微软雅黑" panose="020B0503020204020204" charset="-122"/>
                <a:sym typeface="+mn-ea"/>
              </a:rPr>
              <a:t>备课</a:t>
            </a:r>
            <a:endParaRPr lang="zh-CN" altLang="en-US"/>
          </a:p>
        </p:txBody>
      </p:sp>
      <p:sp>
        <p:nvSpPr>
          <p:cNvPr id="4" name="文本框 3"/>
          <p:cNvSpPr txBox="1"/>
          <p:nvPr/>
        </p:nvSpPr>
        <p:spPr>
          <a:xfrm>
            <a:off x="4962915" y="2240686"/>
            <a:ext cx="6615076" cy="2861310"/>
          </a:xfrm>
          <a:prstGeom prst="rect">
            <a:avLst/>
          </a:prstGeom>
          <a:noFill/>
        </p:spPr>
        <p:txBody>
          <a:bodyPr wrap="square" rtlCol="0">
            <a:spAutoFit/>
          </a:bodyPr>
          <a:lstStyle/>
          <a:p>
            <a:r>
              <a:rPr lang="en-US" altLang="zh-CN" b="1" dirty="0" smtClean="0">
                <a:solidFill>
                  <a:schemeClr val="bg1"/>
                </a:solidFill>
                <a:latin typeface="微软雅黑" panose="020B0503020204020204" charset="-122"/>
                <a:ea typeface="微软雅黑" panose="020B0503020204020204" charset="-122"/>
              </a:rPr>
              <a:t>1.</a:t>
            </a:r>
            <a:r>
              <a:rPr lang="zh-CN" altLang="en-US" b="1" dirty="0" smtClean="0">
                <a:solidFill>
                  <a:schemeClr val="bg1"/>
                </a:solidFill>
                <a:latin typeface="微软雅黑" panose="020B0503020204020204" charset="-122"/>
                <a:ea typeface="微软雅黑" panose="020B0503020204020204" charset="-122"/>
              </a:rPr>
              <a:t>教案可通过本地上传、教案库、校级资源库添加；</a:t>
            </a:r>
            <a:endParaRPr lang="en-US" altLang="zh-CN" b="1" dirty="0" smtClean="0">
              <a:solidFill>
                <a:schemeClr val="bg1"/>
              </a:solidFill>
              <a:latin typeface="微软雅黑" panose="020B0503020204020204" charset="-122"/>
              <a:ea typeface="微软雅黑" panose="020B0503020204020204" charset="-122"/>
            </a:endParaRPr>
          </a:p>
          <a:p>
            <a:endParaRPr lang="en-US" altLang="zh-CN" b="1" dirty="0" smtClean="0">
              <a:solidFill>
                <a:schemeClr val="bg1"/>
              </a:solidFill>
              <a:latin typeface="微软雅黑" panose="020B0503020204020204" charset="-122"/>
              <a:ea typeface="微软雅黑" panose="020B0503020204020204" charset="-122"/>
            </a:endParaRPr>
          </a:p>
          <a:p>
            <a:r>
              <a:rPr lang="en-US" altLang="zh-CN" b="1" dirty="0" smtClean="0">
                <a:solidFill>
                  <a:schemeClr val="bg1"/>
                </a:solidFill>
                <a:latin typeface="微软雅黑" panose="020B0503020204020204" charset="-122"/>
                <a:ea typeface="微软雅黑" panose="020B0503020204020204" charset="-122"/>
              </a:rPr>
              <a:t>2.</a:t>
            </a:r>
            <a:r>
              <a:rPr lang="zh-CN" altLang="en-US" b="1" dirty="0" smtClean="0">
                <a:solidFill>
                  <a:schemeClr val="bg1"/>
                </a:solidFill>
                <a:latin typeface="微软雅黑" panose="020B0503020204020204" charset="-122"/>
                <a:ea typeface="微软雅黑" panose="020B0503020204020204" charset="-122"/>
              </a:rPr>
              <a:t>练习可通过录入、题库、校级资源库、复制文本快速录题添加；</a:t>
            </a:r>
            <a:endParaRPr lang="en-US" altLang="zh-CN" b="1" dirty="0" smtClean="0">
              <a:solidFill>
                <a:schemeClr val="bg1"/>
              </a:solidFill>
              <a:latin typeface="微软雅黑" panose="020B0503020204020204" charset="-122"/>
              <a:ea typeface="微软雅黑" panose="020B0503020204020204" charset="-122"/>
            </a:endParaRPr>
          </a:p>
          <a:p>
            <a:endParaRPr lang="en-US" altLang="zh-CN" b="1" dirty="0" smtClean="0">
              <a:solidFill>
                <a:schemeClr val="bg1"/>
              </a:solidFill>
              <a:latin typeface="微软雅黑" panose="020B0503020204020204" charset="-122"/>
              <a:ea typeface="微软雅黑" panose="020B0503020204020204" charset="-122"/>
            </a:endParaRPr>
          </a:p>
          <a:p>
            <a:r>
              <a:rPr lang="en-US" altLang="zh-CN" b="1" dirty="0" smtClean="0">
                <a:solidFill>
                  <a:schemeClr val="bg1"/>
                </a:solidFill>
                <a:latin typeface="微软雅黑" panose="020B0503020204020204" charset="-122"/>
                <a:ea typeface="微软雅黑" panose="020B0503020204020204" charset="-122"/>
              </a:rPr>
              <a:t>3.</a:t>
            </a:r>
            <a:r>
              <a:rPr lang="zh-CN" altLang="en-US" b="1" dirty="0" smtClean="0">
                <a:solidFill>
                  <a:schemeClr val="bg1"/>
                </a:solidFill>
                <a:latin typeface="微软雅黑" panose="020B0503020204020204" charset="-122"/>
                <a:ea typeface="微软雅黑" panose="020B0503020204020204" charset="-122"/>
              </a:rPr>
              <a:t>问卷可通过录入、问卷库添加；</a:t>
            </a:r>
            <a:endParaRPr lang="en-US" altLang="zh-CN" b="1" dirty="0" smtClean="0">
              <a:solidFill>
                <a:schemeClr val="bg1"/>
              </a:solidFill>
              <a:latin typeface="微软雅黑" panose="020B0503020204020204" charset="-122"/>
              <a:ea typeface="微软雅黑" panose="020B0503020204020204" charset="-122"/>
            </a:endParaRPr>
          </a:p>
          <a:p>
            <a:endParaRPr lang="en-US" altLang="zh-CN" b="1" dirty="0" smtClean="0">
              <a:solidFill>
                <a:schemeClr val="bg1"/>
              </a:solidFill>
              <a:latin typeface="微软雅黑" panose="020B0503020204020204" charset="-122"/>
              <a:ea typeface="微软雅黑" panose="020B0503020204020204" charset="-122"/>
            </a:endParaRPr>
          </a:p>
          <a:p>
            <a:r>
              <a:rPr lang="en-US" altLang="zh-CN" b="1" dirty="0" smtClean="0">
                <a:solidFill>
                  <a:schemeClr val="bg1"/>
                </a:solidFill>
                <a:latin typeface="微软雅黑" panose="020B0503020204020204" charset="-122"/>
                <a:ea typeface="微软雅黑" panose="020B0503020204020204" charset="-122"/>
              </a:rPr>
              <a:t>4.</a:t>
            </a:r>
            <a:r>
              <a:rPr lang="zh-CN" altLang="en-US" b="1" dirty="0">
                <a:solidFill>
                  <a:schemeClr val="bg1"/>
                </a:solidFill>
                <a:latin typeface="微软雅黑" panose="020B0503020204020204" charset="-122"/>
                <a:ea typeface="微软雅黑" panose="020B0503020204020204" charset="-122"/>
              </a:rPr>
              <a:t>新增</a:t>
            </a:r>
            <a:r>
              <a:rPr lang="zh-CN" altLang="en-US" b="1" dirty="0" smtClean="0">
                <a:solidFill>
                  <a:schemeClr val="bg1"/>
                </a:solidFill>
                <a:latin typeface="微软雅黑" panose="020B0503020204020204" charset="-122"/>
                <a:ea typeface="微软雅黑" panose="020B0503020204020204" charset="-122"/>
              </a:rPr>
              <a:t>的教案、练习、问卷也可发送至相应资源库，进行沉淀、分享。</a:t>
            </a:r>
            <a:endParaRPr lang="en-US" altLang="zh-CN" b="1" dirty="0" smtClean="0">
              <a:solidFill>
                <a:schemeClr val="bg1"/>
              </a:solidFill>
              <a:latin typeface="微软雅黑" panose="020B0503020204020204" charset="-122"/>
              <a:ea typeface="微软雅黑" panose="020B0503020204020204" charset="-122"/>
            </a:endParaRPr>
          </a:p>
          <a:p>
            <a:endParaRPr lang="en-US" altLang="zh-CN" b="1" dirty="0" smtClean="0">
              <a:solidFill>
                <a:schemeClr val="bg1"/>
              </a:solidFill>
            </a:endParaRPr>
          </a:p>
          <a:p>
            <a:r>
              <a:rPr lang="en-US" altLang="zh-CN" b="1" dirty="0">
                <a:solidFill>
                  <a:schemeClr val="bg1"/>
                </a:solidFill>
              </a:rPr>
              <a:t> </a:t>
            </a:r>
            <a:r>
              <a:rPr lang="en-US" altLang="zh-CN" b="1" dirty="0" smtClean="0">
                <a:solidFill>
                  <a:schemeClr val="bg1"/>
                </a:solidFill>
              </a:rPr>
              <a:t>  </a:t>
            </a:r>
            <a:endParaRPr lang="en-US" altLang="zh-CN" b="1" dirty="0" smtClean="0">
              <a:solidFill>
                <a:schemeClr val="bg1"/>
              </a:solidFill>
            </a:endParaRPr>
          </a:p>
        </p:txBody>
      </p:sp>
      <p:sp>
        <p:nvSpPr>
          <p:cNvPr id="102" name="文本框 101"/>
          <p:cNvSpPr txBox="1"/>
          <p:nvPr/>
        </p:nvSpPr>
        <p:spPr>
          <a:xfrm>
            <a:off x="4953390" y="4909315"/>
            <a:ext cx="6943259" cy="398780"/>
          </a:xfrm>
          <a:prstGeom prst="rect">
            <a:avLst/>
          </a:prstGeom>
          <a:noFill/>
          <a:ln w="9525">
            <a:noFill/>
          </a:ln>
        </p:spPr>
        <p:txBody>
          <a:bodyPr wrap="square">
            <a:spAutoFit/>
          </a:bodyPr>
          <a:p>
            <a:pPr indent="0"/>
            <a:r>
              <a:rPr lang="zh-CN" sz="2000" b="1">
                <a:solidFill>
                  <a:srgbClr val="FF0000"/>
                </a:solidFill>
                <a:latin typeface="微软雅黑" panose="020B0503020204020204" charset="-122"/>
                <a:ea typeface="微软雅黑" panose="020B0503020204020204" charset="-122"/>
                <a:cs typeface="微软雅黑" panose="020B0503020204020204" charset="-122"/>
              </a:rPr>
              <a:t>注：只支持网页端备课，手机APP无法备课</a:t>
            </a:r>
            <a:endParaRPr lang="zh-CN" altLang="en-US" sz="2000" b="1">
              <a:solidFill>
                <a:srgbClr val="FF0000"/>
              </a:solidFill>
              <a:latin typeface="微软雅黑" panose="020B0503020204020204" charset="-122"/>
              <a:ea typeface="微软雅黑" panose="020B0503020204020204" charset="-122"/>
              <a:cs typeface="微软雅黑" panose="020B0503020204020204" charset="-122"/>
            </a:endParaRPr>
          </a:p>
        </p:txBody>
      </p:sp>
      <p:pic>
        <p:nvPicPr>
          <p:cNvPr id="9" name="图片 8"/>
          <p:cNvPicPr>
            <a:picLocks noChangeAspect="1"/>
          </p:cNvPicPr>
          <p:nvPr/>
        </p:nvPicPr>
        <p:blipFill>
          <a:blip r:embed="rId1"/>
          <a:stretch>
            <a:fillRect/>
          </a:stretch>
        </p:blipFill>
        <p:spPr>
          <a:xfrm>
            <a:off x="736525" y="1626216"/>
            <a:ext cx="3608743" cy="502748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p:cTn id="7" dur="500" fill="hold"/>
                                        <p:tgtEl>
                                          <p:spTgt spid="102"/>
                                        </p:tgtEl>
                                        <p:attrNameLst>
                                          <p:attrName>ppt_w</p:attrName>
                                        </p:attrNameLst>
                                      </p:cBhvr>
                                      <p:tavLst>
                                        <p:tav tm="0">
                                          <p:val>
                                            <p:fltVal val="0"/>
                                          </p:val>
                                        </p:tav>
                                        <p:tav tm="100000">
                                          <p:val>
                                            <p:strVal val="#ppt_w"/>
                                          </p:val>
                                        </p:tav>
                                      </p:tavLst>
                                    </p:anim>
                                    <p:anim calcmode="lin" valueType="num">
                                      <p:cBhvr>
                                        <p:cTn id="8" dur="500" fill="hold"/>
                                        <p:tgtEl>
                                          <p:spTgt spid="102"/>
                                        </p:tgtEl>
                                        <p:attrNameLst>
                                          <p:attrName>ppt_h</p:attrName>
                                        </p:attrNameLst>
                                      </p:cBhvr>
                                      <p:tavLst>
                                        <p:tav tm="0">
                                          <p:val>
                                            <p:fltVal val="0"/>
                                          </p:val>
                                        </p:tav>
                                        <p:tav tm="100000">
                                          <p:val>
                                            <p:strVal val="#ppt_h"/>
                                          </p:val>
                                        </p:tav>
                                      </p:tavLst>
                                    </p:anim>
                                    <p:anim calcmode="lin" valueType="num">
                                      <p:cBhvr>
                                        <p:cTn id="9" dur="500" fill="hold"/>
                                        <p:tgtEl>
                                          <p:spTgt spid="102"/>
                                        </p:tgtEl>
                                        <p:attrNameLst>
                                          <p:attrName>style.rotation</p:attrName>
                                        </p:attrNameLst>
                                      </p:cBhvr>
                                      <p:tavLst>
                                        <p:tav tm="0">
                                          <p:val>
                                            <p:fltVal val="360"/>
                                          </p:val>
                                        </p:tav>
                                        <p:tav tm="100000">
                                          <p:val>
                                            <p:fltVal val="0"/>
                                          </p:val>
                                        </p:tav>
                                      </p:tavLst>
                                    </p:anim>
                                    <p:animEffect transition="in" filter="fade">
                                      <p:cBhvr>
                                        <p:cTn id="10"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17612" y="2676147"/>
            <a:ext cx="4771665" cy="3749665"/>
          </a:xfrm>
          <a:prstGeom prst="rect">
            <a:avLst/>
          </a:prstGeom>
          <a:ln>
            <a:solidFill>
              <a:schemeClr val="accent1">
                <a:lumMod val="60000"/>
                <a:lumOff val="40000"/>
              </a:schemeClr>
            </a:solidFill>
          </a:ln>
        </p:spPr>
      </p:pic>
      <p:sp>
        <p:nvSpPr>
          <p:cNvPr id="5" name="标题 4"/>
          <p:cNvSpPr>
            <a:spLocks noGrp="1"/>
          </p:cNvSpPr>
          <p:nvPr>
            <p:ph type="title"/>
          </p:nvPr>
        </p:nvSpPr>
        <p:spPr/>
        <p:txBody>
          <a:bodyPr>
            <a:normAutofit/>
          </a:bodyPr>
          <a:p>
            <a:r>
              <a:rPr lang="zh-CN" altLang="en-US" dirty="0" smtClean="0">
                <a:latin typeface="微软雅黑" panose="020B0503020204020204" charset="-122"/>
                <a:ea typeface="微软雅黑" panose="020B0503020204020204" charset="-122"/>
                <a:sym typeface="+mn-ea"/>
              </a:rPr>
              <a:t>课中</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发布签到</a:t>
            </a:r>
            <a:endParaRPr lang="zh-CN" altLang="en-US"/>
          </a:p>
        </p:txBody>
      </p:sp>
      <p:pic>
        <p:nvPicPr>
          <p:cNvPr id="3" name="图片 2"/>
          <p:cNvPicPr>
            <a:picLocks noChangeAspect="1"/>
          </p:cNvPicPr>
          <p:nvPr/>
        </p:nvPicPr>
        <p:blipFill>
          <a:blip r:embed="rId2"/>
          <a:stretch>
            <a:fillRect/>
          </a:stretch>
        </p:blipFill>
        <p:spPr>
          <a:xfrm>
            <a:off x="5033373" y="2824052"/>
            <a:ext cx="7042920" cy="3475438"/>
          </a:xfrm>
          <a:prstGeom prst="rect">
            <a:avLst/>
          </a:prstGeom>
          <a:ln>
            <a:solidFill>
              <a:schemeClr val="accent1">
                <a:lumMod val="60000"/>
                <a:lumOff val="40000"/>
              </a:schemeClr>
            </a:solidFill>
          </a:ln>
        </p:spPr>
      </p:pic>
      <p:sp>
        <p:nvSpPr>
          <p:cNvPr id="6" name="内容占位符 5"/>
          <p:cNvSpPr>
            <a:spLocks noGrp="1"/>
          </p:cNvSpPr>
          <p:nvPr>
            <p:ph idx="1"/>
          </p:nvPr>
        </p:nvSpPr>
        <p:spPr/>
        <p:txBody>
          <a:bodyPr>
            <a:normAutofit/>
          </a:bodyPr>
          <a:p>
            <a:pPr marL="0" indent="0">
              <a:buNone/>
            </a:pPr>
            <a:r>
              <a:rPr lang="zh-CN" altLang="en-US" b="1" dirty="0" smtClean="0">
                <a:solidFill>
                  <a:schemeClr val="bg1"/>
                </a:solidFill>
                <a:latin typeface="微软雅黑" panose="020B0503020204020204" charset="-122"/>
                <a:ea typeface="微软雅黑" panose="020B0503020204020204" charset="-122"/>
                <a:sym typeface="+mn-ea"/>
              </a:rPr>
              <a:t>老师在右下角点击【活动】选择【签到】，设置好截止签到时间，可以看到具体签到信息和旷课学生</a:t>
            </a:r>
            <a:endParaRPr lang="zh-CN" altLang="en-US" b="1" dirty="0" smtClean="0">
              <a:solidFill>
                <a:schemeClr val="bg1"/>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7"/>
          <p:cNvSpPr>
            <a:spLocks noGrp="1"/>
          </p:cNvSpPr>
          <p:nvPr/>
        </p:nvSpPr>
        <p:spPr>
          <a:xfrm>
            <a:off x="117612" y="50684"/>
            <a:ext cx="9340835" cy="1136896"/>
          </a:xfrm>
          <a:prstGeom prst="rect">
            <a:avLst/>
          </a:prstGeom>
        </p:spPr>
        <p:txBody>
          <a:bodyPr vert="horz" lIns="91383" tIns="45690" rIns="91383" bIns="45690" rtlCol="0" anchor="ctr">
            <a:normAutofit/>
          </a:bodyPr>
          <a:lstStyle>
            <a:lvl1pPr algn="ctr" defTabSz="1219200" rtl="0" eaLnBrk="1" latinLnBrk="0" hangingPunct="1">
              <a:spcBef>
                <a:spcPct val="0"/>
              </a:spcBef>
              <a:buNone/>
              <a:defRPr sz="5900" kern="1200">
                <a:solidFill>
                  <a:schemeClr val="tx1"/>
                </a:solidFill>
                <a:latin typeface="+mj-lt"/>
                <a:ea typeface="+mj-ea"/>
                <a:cs typeface="+mj-cs"/>
              </a:defRPr>
            </a:lvl1pPr>
          </a:lstStyle>
          <a:p>
            <a:pPr algn="l">
              <a:buClrTx/>
              <a:buSzTx/>
              <a:buFontTx/>
            </a:pPr>
            <a:endParaRPr lang="zh-CN" altLang="en-US" sz="3200" dirty="0">
              <a:solidFill>
                <a:schemeClr val="bg1"/>
              </a:solidFill>
              <a:latin typeface="微软雅黑" panose="020B0503020204020204" charset="-122"/>
              <a:ea typeface="微软雅黑" panose="020B0503020204020204" charset="-122"/>
              <a:sym typeface="+mn-ea"/>
            </a:endParaRPr>
          </a:p>
        </p:txBody>
      </p:sp>
      <p:sp>
        <p:nvSpPr>
          <p:cNvPr id="5" name="标题 4"/>
          <p:cNvSpPr>
            <a:spLocks noGrp="1"/>
          </p:cNvSpPr>
          <p:nvPr>
            <p:ph type="title"/>
          </p:nvPr>
        </p:nvSpPr>
        <p:spPr/>
        <p:txBody>
          <a:bodyPr>
            <a:normAutofit/>
          </a:bodyPr>
          <a:p>
            <a:r>
              <a:rPr lang="zh-CN" altLang="en-US" dirty="0" smtClean="0">
                <a:latin typeface="微软雅黑" panose="020B0503020204020204" charset="-122"/>
                <a:ea typeface="微软雅黑" panose="020B0503020204020204" charset="-122"/>
                <a:sym typeface="+mn-ea"/>
              </a:rPr>
              <a:t>课中</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线上课</a:t>
            </a:r>
            <a:endParaRPr lang="zh-CN" altLang="en-US"/>
          </a:p>
        </p:txBody>
      </p:sp>
      <p:sp>
        <p:nvSpPr>
          <p:cNvPr id="7" name="内容占位符 6"/>
          <p:cNvSpPr>
            <a:spLocks noGrp="1"/>
          </p:cNvSpPr>
          <p:nvPr>
            <p:ph idx="1"/>
          </p:nvPr>
        </p:nvSpPr>
        <p:spPr/>
        <p:txBody>
          <a:bodyPr>
            <a:normAutofit/>
          </a:bodyPr>
          <a:p>
            <a:pPr marL="0" indent="0">
              <a:buNone/>
            </a:pPr>
            <a:r>
              <a:rPr lang="zh-CN" altLang="en-US" b="1" dirty="0" smtClean="0">
                <a:solidFill>
                  <a:schemeClr val="bg1"/>
                </a:solidFill>
                <a:latin typeface="微软雅黑" panose="020B0503020204020204" charset="-122"/>
                <a:ea typeface="微软雅黑" panose="020B0503020204020204" charset="-122"/>
                <a:sym typeface="+mn-ea"/>
              </a:rPr>
              <a:t>老师在左下角点击【线上课】，可以看到关联的线上课程的教学资源</a:t>
            </a:r>
            <a:endParaRPr lang="zh-CN" altLang="en-US" b="1" dirty="0" smtClean="0">
              <a:solidFill>
                <a:schemeClr val="bg1"/>
              </a:solidFill>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266784" y="1777298"/>
            <a:ext cx="7515198" cy="4166083"/>
          </a:xfrm>
          <a:prstGeom prst="rect">
            <a:avLst/>
          </a:prstGeom>
          <a:ln>
            <a:solidFill>
              <a:schemeClr val="accent1">
                <a:lumMod val="60000"/>
                <a:lumOff val="40000"/>
              </a:schemeClr>
            </a:solidFill>
          </a:ln>
        </p:spPr>
      </p:pic>
      <p:pic>
        <p:nvPicPr>
          <p:cNvPr id="4" name="图片 3"/>
          <p:cNvPicPr>
            <a:picLocks noChangeAspect="1"/>
          </p:cNvPicPr>
          <p:nvPr/>
        </p:nvPicPr>
        <p:blipFill>
          <a:blip r:embed="rId2"/>
          <a:stretch>
            <a:fillRect/>
          </a:stretch>
        </p:blipFill>
        <p:spPr>
          <a:xfrm>
            <a:off x="2872570" y="2148007"/>
            <a:ext cx="9138975" cy="4458082"/>
          </a:xfrm>
          <a:prstGeom prst="rect">
            <a:avLst/>
          </a:prstGeom>
          <a:ln>
            <a:solidFill>
              <a:schemeClr val="accent1">
                <a:lumMod val="60000"/>
                <a:lumOff val="40000"/>
              </a:schemeClr>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75" y="1049710"/>
            <a:ext cx="10969200" cy="4759200"/>
          </a:xfrm>
        </p:spPr>
        <p:txBody>
          <a:bodyPr>
            <a:normAutofit/>
          </a:bodyPr>
          <a:lstStyle/>
          <a:p>
            <a:pPr marL="0" indent="0">
              <a:lnSpc>
                <a:spcPct val="110000"/>
              </a:lnSpc>
              <a:buNone/>
            </a:pPr>
            <a:r>
              <a:rPr lang="zh-CN" altLang="en-US" b="1" dirty="0">
                <a:solidFill>
                  <a:schemeClr val="bg1"/>
                </a:solidFill>
                <a:latin typeface="微软雅黑" panose="020B0503020204020204" charset="-122"/>
                <a:ea typeface="微软雅黑" panose="020B0503020204020204" charset="-122"/>
              </a:rPr>
              <a:t>当上课结束之后，选择【点击下课】并确认下课，在课后会生成上课记录</a:t>
            </a:r>
            <a:endParaRPr lang="zh-CN" altLang="en-US" b="1" dirty="0">
              <a:solidFill>
                <a:schemeClr val="bg1"/>
              </a:solidFill>
              <a:latin typeface="微软雅黑" panose="020B0503020204020204" charset="-122"/>
              <a:ea typeface="微软雅黑" panose="020B0503020204020204" charset="-122"/>
            </a:endParaRPr>
          </a:p>
        </p:txBody>
      </p:sp>
      <p:sp>
        <p:nvSpPr>
          <p:cNvPr id="4" name="标题 3"/>
          <p:cNvSpPr>
            <a:spLocks noGrp="1"/>
          </p:cNvSpPr>
          <p:nvPr>
            <p:ph type="title"/>
          </p:nvPr>
        </p:nvSpPr>
        <p:spPr/>
        <p:txBody>
          <a:bodyPr>
            <a:normAutofit/>
          </a:bodyPr>
          <a:p>
            <a:r>
              <a:rPr lang="zh-CN" altLang="en-US" dirty="0" smtClean="0">
                <a:latin typeface="微软雅黑" panose="020B0503020204020204" charset="-122"/>
                <a:ea typeface="微软雅黑" panose="020B0503020204020204" charset="-122"/>
                <a:sym typeface="+mn-ea"/>
              </a:rPr>
              <a:t>课中</a:t>
            </a:r>
            <a:r>
              <a:rPr lang="en-US" altLang="zh-CN" dirty="0" smtClean="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下课</a:t>
            </a:r>
            <a:endParaRPr lang="zh-CN" altLang="en-US"/>
          </a:p>
        </p:txBody>
      </p:sp>
      <p:pic>
        <p:nvPicPr>
          <p:cNvPr id="8" name="图片 7"/>
          <p:cNvPicPr>
            <a:picLocks noChangeAspect="1"/>
          </p:cNvPicPr>
          <p:nvPr/>
        </p:nvPicPr>
        <p:blipFill>
          <a:blip r:embed="rId1"/>
          <a:stretch>
            <a:fillRect/>
          </a:stretch>
        </p:blipFill>
        <p:spPr>
          <a:xfrm>
            <a:off x="611500" y="1532279"/>
            <a:ext cx="10924619" cy="51817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75" y="1049710"/>
            <a:ext cx="10969200" cy="4759200"/>
          </a:xfrm>
        </p:spPr>
        <p:txBody>
          <a:bodyPr>
            <a:normAutofit/>
          </a:bodyPr>
          <a:lstStyle/>
          <a:p>
            <a:pPr marL="0" indent="0">
              <a:buNone/>
            </a:pPr>
            <a:r>
              <a:rPr lang="zh-CN" altLang="en-US" b="1" dirty="0" smtClean="0">
                <a:solidFill>
                  <a:schemeClr val="bg1"/>
                </a:solidFill>
                <a:latin typeface="微软雅黑" panose="020B0503020204020204" charset="-122"/>
                <a:ea typeface="微软雅黑" panose="020B0503020204020204" charset="-122"/>
              </a:rPr>
              <a:t>教师在上课过程中开启投屏模式，及时展示课堂内容的互动情况。在小程序的右上角点击“开启投屏”，按照提示信息，在电脑端浏览器输入投屏网址</a:t>
            </a:r>
            <a:r>
              <a:rPr lang="en-US" altLang="zh-CN" b="1" dirty="0" smtClean="0">
                <a:solidFill>
                  <a:schemeClr val="bg1"/>
                </a:solidFill>
                <a:latin typeface="微软雅黑" panose="020B0503020204020204" charset="-122"/>
                <a:ea typeface="微软雅黑" panose="020B0503020204020204" charset="-122"/>
              </a:rPr>
              <a:t>http://tp.icourse163.org/</a:t>
            </a:r>
            <a:r>
              <a:rPr lang="zh-CN" altLang="en-US" b="1" dirty="0" smtClean="0">
                <a:solidFill>
                  <a:schemeClr val="bg1"/>
                </a:solidFill>
                <a:latin typeface="微软雅黑" panose="020B0503020204020204" charset="-122"/>
                <a:ea typeface="微软雅黑" panose="020B0503020204020204" charset="-122"/>
              </a:rPr>
              <a:t>（确认网址不能是</a:t>
            </a:r>
            <a:r>
              <a:rPr lang="en-US" altLang="zh-CN" b="1" dirty="0" smtClean="0">
                <a:solidFill>
                  <a:schemeClr val="bg1"/>
                </a:solidFill>
                <a:latin typeface="微软雅黑" panose="020B0503020204020204" charset="-122"/>
                <a:ea typeface="微软雅黑" panose="020B0503020204020204" charset="-122"/>
              </a:rPr>
              <a:t>https</a:t>
            </a:r>
            <a:r>
              <a:rPr lang="zh-CN" altLang="en-US" b="1" dirty="0" smtClean="0">
                <a:solidFill>
                  <a:schemeClr val="bg1"/>
                </a:solidFill>
                <a:latin typeface="微软雅黑" panose="020B0503020204020204" charset="-122"/>
                <a:ea typeface="微软雅黑" panose="020B0503020204020204" charset="-122"/>
              </a:rPr>
              <a:t>），输入六位投屏码：</a:t>
            </a:r>
            <a:endParaRPr lang="zh-CN" altLang="en-US" b="1" dirty="0" smtClean="0">
              <a:solidFill>
                <a:schemeClr val="bg1"/>
              </a:solidFill>
              <a:latin typeface="微软雅黑" panose="020B0503020204020204" charset="-122"/>
              <a:ea typeface="微软雅黑" panose="020B0503020204020204" charset="-122"/>
            </a:endParaRPr>
          </a:p>
        </p:txBody>
      </p:sp>
      <p:sp>
        <p:nvSpPr>
          <p:cNvPr id="7" name="标题 6"/>
          <p:cNvSpPr>
            <a:spLocks noGrp="1"/>
          </p:cNvSpPr>
          <p:nvPr>
            <p:ph type="title"/>
          </p:nvPr>
        </p:nvSpPr>
        <p:spPr/>
        <p:txBody>
          <a:bodyPr>
            <a:normAutofit/>
          </a:bodyPr>
          <a:p>
            <a:r>
              <a:rPr lang="zh-CN" altLang="en-US" dirty="0" smtClean="0">
                <a:latin typeface="微软雅黑" panose="020B0503020204020204" charset="-122"/>
                <a:ea typeface="微软雅黑" panose="020B0503020204020204" charset="-122"/>
                <a:sym typeface="+mn-ea"/>
              </a:rPr>
              <a:t>课中</a:t>
            </a:r>
            <a:r>
              <a:rPr lang="en-US" altLang="zh-CN" dirty="0">
                <a:latin typeface="微软雅黑" panose="020B0503020204020204" charset="-122"/>
                <a:ea typeface="微软雅黑" panose="020B0503020204020204" charset="-122"/>
                <a:sym typeface="+mn-ea"/>
              </a:rPr>
              <a:t>—</a:t>
            </a:r>
            <a:r>
              <a:rPr lang="zh-CN" dirty="0">
                <a:latin typeface="微软雅黑" panose="020B0503020204020204" charset="-122"/>
                <a:ea typeface="微软雅黑" panose="020B0503020204020204" charset="-122"/>
                <a:sym typeface="+mn-ea"/>
              </a:rPr>
              <a:t>投屏</a:t>
            </a:r>
            <a:endParaRPr lang="zh-CN" altLang="en-US"/>
          </a:p>
        </p:txBody>
      </p:sp>
      <p:pic>
        <p:nvPicPr>
          <p:cNvPr id="5" name="图片 4"/>
          <p:cNvPicPr>
            <a:picLocks noChangeAspect="1"/>
          </p:cNvPicPr>
          <p:nvPr/>
        </p:nvPicPr>
        <p:blipFill>
          <a:blip r:embed="rId1"/>
          <a:stretch>
            <a:fillRect/>
          </a:stretch>
        </p:blipFill>
        <p:spPr>
          <a:xfrm>
            <a:off x="8755773" y="2900932"/>
            <a:ext cx="3436082" cy="2539133"/>
          </a:xfrm>
          <a:prstGeom prst="rect">
            <a:avLst/>
          </a:prstGeom>
          <a:ln>
            <a:noFill/>
          </a:ln>
        </p:spPr>
      </p:pic>
      <p:pic>
        <p:nvPicPr>
          <p:cNvPr id="4" name="图片 3"/>
          <p:cNvPicPr>
            <a:picLocks noChangeAspect="1"/>
          </p:cNvPicPr>
          <p:nvPr/>
        </p:nvPicPr>
        <p:blipFill>
          <a:blip r:embed="rId2"/>
          <a:stretch>
            <a:fillRect/>
          </a:stretch>
        </p:blipFill>
        <p:spPr>
          <a:xfrm>
            <a:off x="5267638" y="2690112"/>
            <a:ext cx="3397995" cy="3861386"/>
          </a:xfrm>
          <a:prstGeom prst="rect">
            <a:avLst/>
          </a:prstGeom>
          <a:ln>
            <a:noFill/>
          </a:ln>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7534" y="2434318"/>
            <a:ext cx="2383611" cy="4237813"/>
          </a:xfrm>
          <a:prstGeom prst="rect">
            <a:avLst/>
          </a:prstGeom>
          <a:ln>
            <a:noFill/>
          </a:ln>
        </p:spPr>
      </p:pic>
      <p:pic>
        <p:nvPicPr>
          <p:cNvPr id="2" name="图片 1"/>
          <p:cNvPicPr>
            <a:picLocks noChangeAspect="1"/>
          </p:cNvPicPr>
          <p:nvPr/>
        </p:nvPicPr>
        <p:blipFill>
          <a:blip r:embed="rId4"/>
          <a:stretch>
            <a:fillRect/>
          </a:stretch>
        </p:blipFill>
        <p:spPr>
          <a:xfrm>
            <a:off x="208371" y="2367031"/>
            <a:ext cx="2373454" cy="437302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0" y="257175"/>
            <a:ext cx="10969200" cy="705600"/>
          </a:xfrm>
        </p:spPr>
        <p:txBody>
          <a:bodyPr>
            <a:normAutofit/>
          </a:bodyPr>
          <a:p>
            <a:r>
              <a:rPr lang="zh-CN" altLang="en-US" dirty="0" smtClean="0">
                <a:latin typeface="微软雅黑" panose="020B0503020204020204" charset="-122"/>
                <a:ea typeface="微软雅黑" panose="020B0503020204020204" charset="-122"/>
                <a:sym typeface="+mn-ea"/>
              </a:rPr>
              <a:t>课中</a:t>
            </a:r>
            <a:r>
              <a:rPr lang="en-US" altLang="zh-CN" dirty="0" smtClean="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发布教案</a:t>
            </a:r>
            <a:endParaRPr lang="zh-CN" altLang="en-US"/>
          </a:p>
        </p:txBody>
      </p:sp>
      <p:sp>
        <p:nvSpPr>
          <p:cNvPr id="6" name="矩形 5"/>
          <p:cNvSpPr/>
          <p:nvPr/>
        </p:nvSpPr>
        <p:spPr>
          <a:xfrm>
            <a:off x="124952" y="962423"/>
            <a:ext cx="11297920" cy="1106805"/>
          </a:xfrm>
          <a:prstGeom prst="rect">
            <a:avLst/>
          </a:prstGeom>
        </p:spPr>
        <p:txBody>
          <a:bodyPr wrap="none">
            <a:spAutoFit/>
          </a:bodyPr>
          <a:lstStyle/>
          <a:p>
            <a:pPr algn="l">
              <a:lnSpc>
                <a:spcPct val="110000"/>
              </a:lnSpc>
            </a:pPr>
            <a:r>
              <a:rPr lang="zh-CN" altLang="en-US" sz="2000" b="1" dirty="0">
                <a:solidFill>
                  <a:schemeClr val="bg1"/>
                </a:solidFill>
                <a:latin typeface="微软雅黑" panose="020B0503020204020204" charset="-122"/>
                <a:ea typeface="微软雅黑" panose="020B0503020204020204" charset="-122"/>
              </a:rPr>
              <a:t>在上课中的课堂首页，点击</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教学</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选择【教案】，如果提前完成备课也可以从今日备课中添加；</a:t>
            </a:r>
            <a:endParaRPr lang="zh-CN" altLang="en-US" sz="2000" b="1" dirty="0">
              <a:solidFill>
                <a:schemeClr val="bg1"/>
              </a:solidFill>
              <a:latin typeface="微软雅黑" panose="020B0503020204020204" charset="-122"/>
              <a:ea typeface="微软雅黑" panose="020B0503020204020204" charset="-122"/>
            </a:endParaRPr>
          </a:p>
          <a:p>
            <a:pPr algn="l">
              <a:lnSpc>
                <a:spcPct val="110000"/>
              </a:lnSpc>
            </a:pPr>
            <a:r>
              <a:rPr lang="en-US" altLang="zh-CN" sz="2000" b="1" dirty="0">
                <a:solidFill>
                  <a:schemeClr val="bg1"/>
                </a:solidFill>
                <a:latin typeface="微软雅黑" panose="020B0503020204020204" charset="-122"/>
                <a:ea typeface="微软雅黑" panose="020B0503020204020204" charset="-122"/>
              </a:rPr>
              <a:t> </a:t>
            </a:r>
            <a:r>
              <a:rPr lang="zh-CN" altLang="en-US" sz="2000" b="1" dirty="0">
                <a:solidFill>
                  <a:schemeClr val="bg1"/>
                </a:solidFill>
                <a:latin typeface="微软雅黑" panose="020B0503020204020204" charset="-122"/>
                <a:ea typeface="微软雅黑" panose="020B0503020204020204" charset="-122"/>
              </a:rPr>
              <a:t>选择教案发布后，点击教案，在右上角有【发给学生】，学生在</a:t>
            </a:r>
            <a:r>
              <a:rPr lang="zh-CN" altLang="en-US" sz="2000" b="1" dirty="0">
                <a:solidFill>
                  <a:srgbClr val="FF0000"/>
                </a:solidFill>
                <a:latin typeface="微软雅黑" panose="020B0503020204020204" charset="-122"/>
                <a:ea typeface="微软雅黑" panose="020B0503020204020204" charset="-122"/>
              </a:rPr>
              <a:t>手机端查看教案</a:t>
            </a:r>
            <a:r>
              <a:rPr lang="zh-CN" altLang="en-US" sz="2000" b="1" dirty="0">
                <a:solidFill>
                  <a:schemeClr val="bg1"/>
                </a:solidFill>
                <a:latin typeface="微软雅黑" panose="020B0503020204020204" charset="-122"/>
                <a:ea typeface="微软雅黑" panose="020B0503020204020204" charset="-122"/>
              </a:rPr>
              <a:t>，也支持关闭查看</a:t>
            </a:r>
            <a:endParaRPr lang="zh-CN" altLang="en-US" sz="2000" b="1" dirty="0">
              <a:solidFill>
                <a:schemeClr val="bg1"/>
              </a:solidFill>
              <a:latin typeface="微软雅黑" panose="020B0503020204020204" charset="-122"/>
              <a:ea typeface="微软雅黑" panose="020B0503020204020204" charset="-122"/>
            </a:endParaRPr>
          </a:p>
          <a:p>
            <a:pPr algn="l">
              <a:lnSpc>
                <a:spcPct val="110000"/>
              </a:lnSpc>
            </a:pPr>
            <a:r>
              <a:rPr lang="zh-CN" altLang="en-US" sz="2000" b="1" dirty="0">
                <a:solidFill>
                  <a:srgbClr val="FF0000"/>
                </a:solidFill>
                <a:latin typeface="微软雅黑" panose="020B0503020204020204" charset="-122"/>
                <a:ea typeface="微软雅黑" panose="020B0503020204020204" charset="-122"/>
              </a:rPr>
              <a:t>注：只能在上课期间手机</a:t>
            </a:r>
            <a:r>
              <a:rPr lang="en-US" altLang="zh-CN" sz="2000" b="1" dirty="0">
                <a:solidFill>
                  <a:srgbClr val="FF0000"/>
                </a:solidFill>
                <a:latin typeface="微软雅黑" panose="020B0503020204020204" charset="-122"/>
                <a:ea typeface="微软雅黑" panose="020B0503020204020204" charset="-122"/>
              </a:rPr>
              <a:t>APP</a:t>
            </a:r>
            <a:r>
              <a:rPr lang="zh-CN" altLang="en-US" sz="2000" b="1" dirty="0">
                <a:solidFill>
                  <a:srgbClr val="FF0000"/>
                </a:solidFill>
                <a:latin typeface="微软雅黑" panose="020B0503020204020204" charset="-122"/>
                <a:ea typeface="微软雅黑" panose="020B0503020204020204" charset="-122"/>
              </a:rPr>
              <a:t>中分享，电脑端和下课后不可以分享了</a:t>
            </a:r>
            <a:endParaRPr lang="zh-CN" altLang="en-US" sz="2000" b="1" dirty="0">
              <a:solidFill>
                <a:srgbClr val="FF0000"/>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a:stretch>
            <a:fillRect/>
          </a:stretch>
        </p:blipFill>
        <p:spPr>
          <a:xfrm>
            <a:off x="117612" y="2260364"/>
            <a:ext cx="2203333" cy="4519657"/>
          </a:xfrm>
          <a:prstGeom prst="rect">
            <a:avLst/>
          </a:prstGeom>
        </p:spPr>
      </p:pic>
      <p:pic>
        <p:nvPicPr>
          <p:cNvPr id="7" name="图片 6"/>
          <p:cNvPicPr>
            <a:picLocks noChangeAspect="1"/>
          </p:cNvPicPr>
          <p:nvPr/>
        </p:nvPicPr>
        <p:blipFill>
          <a:blip r:embed="rId2"/>
          <a:stretch>
            <a:fillRect/>
          </a:stretch>
        </p:blipFill>
        <p:spPr>
          <a:xfrm>
            <a:off x="2448536" y="2258460"/>
            <a:ext cx="2064315" cy="4520291"/>
          </a:xfrm>
          <a:prstGeom prst="rect">
            <a:avLst/>
          </a:prstGeom>
        </p:spPr>
      </p:pic>
      <p:pic>
        <p:nvPicPr>
          <p:cNvPr id="11" name="图片 10"/>
          <p:cNvPicPr>
            <a:picLocks noChangeAspect="1"/>
          </p:cNvPicPr>
          <p:nvPr/>
        </p:nvPicPr>
        <p:blipFill>
          <a:blip r:embed="rId3"/>
          <a:stretch>
            <a:fillRect/>
          </a:stretch>
        </p:blipFill>
        <p:spPr>
          <a:xfrm>
            <a:off x="4666468" y="2260364"/>
            <a:ext cx="2181750" cy="4501882"/>
          </a:xfrm>
          <a:prstGeom prst="rect">
            <a:avLst/>
          </a:prstGeom>
        </p:spPr>
      </p:pic>
      <p:pic>
        <p:nvPicPr>
          <p:cNvPr id="12" name="图片 11"/>
          <p:cNvPicPr>
            <a:picLocks noChangeAspect="1"/>
          </p:cNvPicPr>
          <p:nvPr/>
        </p:nvPicPr>
        <p:blipFill>
          <a:blip r:embed="rId4"/>
          <a:stretch>
            <a:fillRect/>
          </a:stretch>
        </p:blipFill>
        <p:spPr>
          <a:xfrm>
            <a:off x="7002471" y="2259095"/>
            <a:ext cx="2240785" cy="4411743"/>
          </a:xfrm>
          <a:prstGeom prst="rect">
            <a:avLst/>
          </a:prstGeom>
        </p:spPr>
      </p:pic>
      <p:pic>
        <p:nvPicPr>
          <p:cNvPr id="13" name="图片 12"/>
          <p:cNvPicPr>
            <a:picLocks noChangeAspect="1"/>
          </p:cNvPicPr>
          <p:nvPr/>
        </p:nvPicPr>
        <p:blipFill>
          <a:blip r:embed="rId5"/>
          <a:stretch>
            <a:fillRect/>
          </a:stretch>
        </p:blipFill>
        <p:spPr>
          <a:xfrm>
            <a:off x="9335934" y="2391764"/>
            <a:ext cx="2599438" cy="371094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normAutofit/>
          </a:bodyPr>
          <a:p>
            <a:r>
              <a:rPr lang="zh-CN" altLang="en-US" dirty="0" smtClean="0">
                <a:latin typeface="微软雅黑" panose="020B0503020204020204" charset="-122"/>
                <a:ea typeface="微软雅黑" panose="020B0503020204020204" charset="-122"/>
                <a:sym typeface="+mn-ea"/>
              </a:rPr>
              <a:t>课中</a:t>
            </a:r>
            <a:r>
              <a:rPr lang="en-US" altLang="zh-CN" dirty="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点名</a:t>
            </a:r>
            <a:endParaRPr lang="zh-CN" altLang="en-US"/>
          </a:p>
        </p:txBody>
      </p:sp>
      <p:pic>
        <p:nvPicPr>
          <p:cNvPr id="8" name="图片 7"/>
          <p:cNvPicPr>
            <a:picLocks noChangeAspect="1"/>
          </p:cNvPicPr>
          <p:nvPr/>
        </p:nvPicPr>
        <p:blipFill>
          <a:blip r:embed="rId1"/>
          <a:stretch>
            <a:fillRect/>
          </a:stretch>
        </p:blipFill>
        <p:spPr>
          <a:xfrm>
            <a:off x="582756" y="2302309"/>
            <a:ext cx="2064315" cy="4520291"/>
          </a:xfrm>
          <a:prstGeom prst="rect">
            <a:avLst/>
          </a:prstGeom>
        </p:spPr>
      </p:pic>
      <p:sp>
        <p:nvSpPr>
          <p:cNvPr id="7" name="矩形 6"/>
          <p:cNvSpPr/>
          <p:nvPr/>
        </p:nvSpPr>
        <p:spPr>
          <a:xfrm>
            <a:off x="660986" y="1011111"/>
            <a:ext cx="10870663" cy="1198880"/>
          </a:xfrm>
          <a:prstGeom prst="rect">
            <a:avLst/>
          </a:prstGeom>
        </p:spPr>
        <p:txBody>
          <a:bodyPr wrap="square">
            <a:spAutoFit/>
          </a:bodyPr>
          <a:p>
            <a:pPr algn="l">
              <a:lnSpc>
                <a:spcPct val="120000"/>
              </a:lnSpc>
            </a:pPr>
            <a:r>
              <a:rPr lang="zh-CN" altLang="en-US" sz="2000" b="1" dirty="0">
                <a:solidFill>
                  <a:schemeClr val="bg1"/>
                </a:solidFill>
                <a:latin typeface="微软雅黑" panose="020B0503020204020204" charset="-122"/>
                <a:ea typeface="微软雅黑" panose="020B0503020204020204" charset="-122"/>
              </a:rPr>
              <a:t>在上课中的课堂首页，点击</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教学</a:t>
            </a:r>
            <a:r>
              <a:rPr lang="en-US" altLang="zh-CN" sz="2000" b="1" dirty="0">
                <a:solidFill>
                  <a:schemeClr val="bg1"/>
                </a:solidFill>
                <a:latin typeface="微软雅黑" panose="020B0503020204020204" charset="-122"/>
                <a:ea typeface="微软雅黑" panose="020B0503020204020204" charset="-122"/>
              </a:rPr>
              <a:t>】</a:t>
            </a:r>
            <a:r>
              <a:rPr lang="zh-CN" altLang="en-US" sz="2000" b="1" dirty="0">
                <a:solidFill>
                  <a:schemeClr val="bg1"/>
                </a:solidFill>
                <a:latin typeface="微软雅黑" panose="020B0503020204020204" charset="-122"/>
                <a:ea typeface="微软雅黑" panose="020B0503020204020204" charset="-122"/>
              </a:rPr>
              <a:t>选择【点名】，然后老师选择随机点名，点到的学生会在课堂首页提示被点名</a:t>
            </a:r>
            <a:endParaRPr lang="zh-CN" altLang="en-US" sz="2000" b="1" dirty="0">
              <a:solidFill>
                <a:schemeClr val="bg1"/>
              </a:solidFill>
              <a:latin typeface="微软雅黑" panose="020B0503020204020204" charset="-122"/>
              <a:ea typeface="微软雅黑" panose="020B0503020204020204" charset="-122"/>
            </a:endParaRPr>
          </a:p>
          <a:p>
            <a:pPr algn="l">
              <a:lnSpc>
                <a:spcPct val="120000"/>
              </a:lnSpc>
            </a:pPr>
            <a:r>
              <a:rPr lang="zh-CN" altLang="en-US" sz="2000" b="1" dirty="0">
                <a:solidFill>
                  <a:srgbClr val="FF0000"/>
                </a:solidFill>
                <a:latin typeface="微软雅黑" panose="020B0503020204020204" charset="-122"/>
                <a:ea typeface="微软雅黑" panose="020B0503020204020204" charset="-122"/>
              </a:rPr>
              <a:t>注：老师可以根据学生答题情况选择给学生星级得分，每获得一颗星学生慕课堂总分得一分</a:t>
            </a:r>
            <a:endParaRPr lang="zh-CN" altLang="en-US" sz="2000" b="1" dirty="0">
              <a:solidFill>
                <a:srgbClr val="FF0000"/>
              </a:solidFill>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2"/>
          <a:stretch>
            <a:fillRect/>
          </a:stretch>
        </p:blipFill>
        <p:spPr>
          <a:xfrm>
            <a:off x="3064857" y="2235655"/>
            <a:ext cx="2183020" cy="4641535"/>
          </a:xfrm>
          <a:prstGeom prst="rect">
            <a:avLst/>
          </a:prstGeom>
        </p:spPr>
      </p:pic>
      <p:pic>
        <p:nvPicPr>
          <p:cNvPr id="10" name="图片 9"/>
          <p:cNvPicPr>
            <a:picLocks noChangeAspect="1"/>
          </p:cNvPicPr>
          <p:nvPr/>
        </p:nvPicPr>
        <p:blipFill>
          <a:blip r:embed="rId3"/>
          <a:stretch>
            <a:fillRect/>
          </a:stretch>
        </p:blipFill>
        <p:spPr>
          <a:xfrm>
            <a:off x="5665663" y="2224857"/>
            <a:ext cx="2276967" cy="4635822"/>
          </a:xfrm>
          <a:prstGeom prst="rect">
            <a:avLst/>
          </a:prstGeom>
        </p:spPr>
      </p:pic>
      <p:pic>
        <p:nvPicPr>
          <p:cNvPr id="11" name="图片 10"/>
          <p:cNvPicPr>
            <a:picLocks noChangeAspect="1"/>
          </p:cNvPicPr>
          <p:nvPr/>
        </p:nvPicPr>
        <p:blipFill>
          <a:blip r:embed="rId4"/>
          <a:stretch>
            <a:fillRect/>
          </a:stretch>
        </p:blipFill>
        <p:spPr>
          <a:xfrm>
            <a:off x="8360401" y="2408375"/>
            <a:ext cx="2508029" cy="385123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normAutofit/>
          </a:bodyPr>
          <a:p>
            <a:r>
              <a:rPr lang="zh-CN" altLang="en-US" dirty="0" smtClean="0">
                <a:latin typeface="微软雅黑" panose="020B0503020204020204" charset="-122"/>
                <a:ea typeface="微软雅黑" panose="020B0503020204020204" charset="-122"/>
                <a:sym typeface="+mn-ea"/>
              </a:rPr>
              <a:t>课中</a:t>
            </a:r>
            <a:r>
              <a:rPr lang="en-US" altLang="zh-CN" dirty="0">
                <a:latin typeface="微软雅黑" panose="020B0503020204020204" charset="-122"/>
                <a:ea typeface="微软雅黑" panose="020B0503020204020204" charset="-122"/>
                <a:sym typeface="+mn-ea"/>
              </a:rPr>
              <a:t>—</a:t>
            </a:r>
            <a:r>
              <a:rPr lang="zh-CN" dirty="0">
                <a:latin typeface="微软雅黑" panose="020B0503020204020204" charset="-122"/>
                <a:ea typeface="微软雅黑" panose="020B0503020204020204" charset="-122"/>
                <a:sym typeface="+mn-ea"/>
              </a:rPr>
              <a:t>学生分组</a:t>
            </a:r>
            <a:endParaRPr lang="zh-CN" altLang="en-US"/>
          </a:p>
        </p:txBody>
      </p:sp>
      <p:sp>
        <p:nvSpPr>
          <p:cNvPr id="9" name="矩形 8"/>
          <p:cNvSpPr/>
          <p:nvPr/>
        </p:nvSpPr>
        <p:spPr>
          <a:xfrm>
            <a:off x="441986" y="953980"/>
            <a:ext cx="11455298" cy="1087755"/>
          </a:xfrm>
          <a:prstGeom prst="rect">
            <a:avLst/>
          </a:prstGeom>
        </p:spPr>
        <p:txBody>
          <a:bodyPr wrap="square">
            <a:spAutoFit/>
          </a:bodyPr>
          <a:lstStyle/>
          <a:p>
            <a:pPr algn="l">
              <a:lnSpc>
                <a:spcPct val="120000"/>
              </a:lnSpc>
            </a:pPr>
            <a:r>
              <a:rPr lang="zh-CN" altLang="en-US" b="1" dirty="0">
                <a:solidFill>
                  <a:schemeClr val="bg1"/>
                </a:solidFill>
                <a:latin typeface="微软雅黑" panose="020B0503020204020204" charset="-122"/>
                <a:ea typeface="微软雅黑" panose="020B0503020204020204" charset="-122"/>
                <a:sym typeface="+mn-ea"/>
              </a:rPr>
              <a:t>在上课中的课堂首页，点击</a:t>
            </a:r>
            <a:r>
              <a:rPr lang="en-US" altLang="zh-CN" b="1" dirty="0">
                <a:solidFill>
                  <a:schemeClr val="bg1"/>
                </a:solidFill>
                <a:latin typeface="微软雅黑" panose="020B0503020204020204" charset="-122"/>
                <a:ea typeface="微软雅黑" panose="020B0503020204020204" charset="-122"/>
                <a:sym typeface="+mn-ea"/>
              </a:rPr>
              <a:t>【</a:t>
            </a:r>
            <a:r>
              <a:rPr lang="zh-CN" b="1" dirty="0">
                <a:solidFill>
                  <a:schemeClr val="bg1"/>
                </a:solidFill>
                <a:latin typeface="微软雅黑" panose="020B0503020204020204" charset="-122"/>
                <a:ea typeface="微软雅黑" panose="020B0503020204020204" charset="-122"/>
                <a:sym typeface="+mn-ea"/>
              </a:rPr>
              <a:t>学生分组</a:t>
            </a:r>
            <a:r>
              <a:rPr lang="en-US" altLang="zh-CN" b="1" dirty="0">
                <a:solidFill>
                  <a:schemeClr val="bg1"/>
                </a:solidFill>
                <a:latin typeface="微软雅黑" panose="020B0503020204020204" charset="-122"/>
                <a:ea typeface="微软雅黑" panose="020B0503020204020204" charset="-122"/>
                <a:sym typeface="+mn-ea"/>
              </a:rPr>
              <a:t>】</a:t>
            </a:r>
            <a:r>
              <a:rPr lang="zh-CN" altLang="en-US" b="1" dirty="0">
                <a:solidFill>
                  <a:schemeClr val="bg1"/>
                </a:solidFill>
                <a:latin typeface="微软雅黑" panose="020B0503020204020204" charset="-122"/>
                <a:ea typeface="微软雅黑" panose="020B0503020204020204" charset="-122"/>
                <a:sym typeface="+mn-ea"/>
              </a:rPr>
              <a:t>，无分组是老师需要点击【随机分组】，输入每组人数，系统自动分组</a:t>
            </a:r>
            <a:endParaRPr lang="zh-CN" altLang="en-US" b="1" dirty="0">
              <a:solidFill>
                <a:schemeClr val="bg1"/>
              </a:solidFill>
              <a:latin typeface="微软雅黑" panose="020B0503020204020204" charset="-122"/>
              <a:ea typeface="微软雅黑" panose="020B0503020204020204" charset="-122"/>
              <a:sym typeface="+mn-ea"/>
            </a:endParaRPr>
          </a:p>
          <a:p>
            <a:pPr algn="l">
              <a:lnSpc>
                <a:spcPct val="120000"/>
              </a:lnSpc>
            </a:pPr>
            <a:r>
              <a:rPr lang="zh-CN" altLang="en-US" b="1" dirty="0">
                <a:solidFill>
                  <a:schemeClr val="bg1"/>
                </a:solidFill>
                <a:latin typeface="微软雅黑" panose="020B0503020204020204" charset="-122"/>
                <a:ea typeface="微软雅黑" panose="020B0503020204020204" charset="-122"/>
                <a:sym typeface="+mn-ea"/>
              </a:rPr>
              <a:t>老师可以进行【新建小组】或【清空分组】设置；</a:t>
            </a:r>
            <a:endParaRPr lang="zh-CN" altLang="en-US" b="1" dirty="0">
              <a:solidFill>
                <a:schemeClr val="bg1"/>
              </a:solidFill>
              <a:latin typeface="微软雅黑" panose="020B0503020204020204" charset="-122"/>
              <a:ea typeface="微软雅黑" panose="020B0503020204020204" charset="-122"/>
              <a:sym typeface="+mn-ea"/>
            </a:endParaRPr>
          </a:p>
          <a:p>
            <a:pPr algn="l">
              <a:lnSpc>
                <a:spcPct val="120000"/>
              </a:lnSpc>
            </a:pPr>
            <a:r>
              <a:rPr lang="zh-CN" altLang="en-US" b="1" dirty="0">
                <a:solidFill>
                  <a:schemeClr val="bg1"/>
                </a:solidFill>
                <a:latin typeface="微软雅黑" panose="020B0503020204020204" charset="-122"/>
                <a:ea typeface="微软雅黑" panose="020B0503020204020204" charset="-122"/>
                <a:sym typeface="+mn-ea"/>
              </a:rPr>
              <a:t>点击分组在【管理小组】中可以【重命名小组】和【解散小组】以及【移动组员】等操作</a:t>
            </a:r>
            <a:endParaRPr lang="zh-CN" altLang="en-US" b="1" dirty="0">
              <a:solidFill>
                <a:schemeClr val="bg1"/>
              </a:solidFill>
              <a:latin typeface="微软雅黑" panose="020B0503020204020204" charset="-122"/>
              <a:ea typeface="微软雅黑" panose="020B0503020204020204" charset="-122"/>
              <a:sym typeface="+mn-ea"/>
            </a:endParaRPr>
          </a:p>
        </p:txBody>
      </p:sp>
      <p:pic>
        <p:nvPicPr>
          <p:cNvPr id="3" name="图片 2"/>
          <p:cNvPicPr>
            <a:picLocks noChangeAspect="1"/>
          </p:cNvPicPr>
          <p:nvPr/>
        </p:nvPicPr>
        <p:blipFill>
          <a:blip r:embed="rId1"/>
          <a:stretch>
            <a:fillRect/>
          </a:stretch>
        </p:blipFill>
        <p:spPr>
          <a:xfrm>
            <a:off x="275037" y="2083894"/>
            <a:ext cx="2153184" cy="4618683"/>
          </a:xfrm>
          <a:prstGeom prst="rect">
            <a:avLst/>
          </a:prstGeom>
        </p:spPr>
      </p:pic>
      <p:pic>
        <p:nvPicPr>
          <p:cNvPr id="10" name="图片 9"/>
          <p:cNvPicPr>
            <a:picLocks noChangeAspect="1"/>
          </p:cNvPicPr>
          <p:nvPr/>
        </p:nvPicPr>
        <p:blipFill>
          <a:blip r:embed="rId2"/>
          <a:stretch>
            <a:fillRect/>
          </a:stretch>
        </p:blipFill>
        <p:spPr>
          <a:xfrm>
            <a:off x="3093701" y="2090242"/>
            <a:ext cx="2099945" cy="4611700"/>
          </a:xfrm>
          <a:prstGeom prst="rect">
            <a:avLst/>
          </a:prstGeom>
        </p:spPr>
      </p:pic>
      <p:pic>
        <p:nvPicPr>
          <p:cNvPr id="11" name="图片 10"/>
          <p:cNvPicPr>
            <a:picLocks noChangeAspect="1"/>
          </p:cNvPicPr>
          <p:nvPr/>
        </p:nvPicPr>
        <p:blipFill>
          <a:blip r:embed="rId3"/>
          <a:stretch>
            <a:fillRect/>
          </a:stretch>
        </p:blipFill>
        <p:spPr>
          <a:xfrm>
            <a:off x="5859126" y="2068021"/>
            <a:ext cx="2525395" cy="4634553"/>
          </a:xfrm>
          <a:prstGeom prst="rect">
            <a:avLst/>
          </a:prstGeom>
        </p:spPr>
      </p:pic>
      <p:pic>
        <p:nvPicPr>
          <p:cNvPr id="12" name="图片 11"/>
          <p:cNvPicPr>
            <a:picLocks noChangeAspect="1"/>
          </p:cNvPicPr>
          <p:nvPr/>
        </p:nvPicPr>
        <p:blipFill>
          <a:blip r:embed="rId4"/>
          <a:stretch>
            <a:fillRect/>
          </a:stretch>
        </p:blipFill>
        <p:spPr>
          <a:xfrm>
            <a:off x="9050001" y="2068017"/>
            <a:ext cx="2178050" cy="46847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dirty="0" smtClean="0">
                <a:latin typeface="微软雅黑" panose="020B0503020204020204" charset="-122"/>
                <a:ea typeface="微软雅黑" panose="020B0503020204020204" charset="-122"/>
                <a:sym typeface="+mn-ea"/>
              </a:rPr>
              <a:t>课中</a:t>
            </a:r>
            <a:r>
              <a:rPr lang="en-US" altLang="zh-CN" dirty="0">
                <a:latin typeface="微软雅黑" panose="020B0503020204020204" charset="-122"/>
                <a:ea typeface="微软雅黑" panose="020B0503020204020204" charset="-122"/>
                <a:sym typeface="+mn-ea"/>
              </a:rPr>
              <a:t>—</a:t>
            </a:r>
            <a:r>
              <a:rPr lang="zh-CN" dirty="0">
                <a:latin typeface="微软雅黑" panose="020B0503020204020204" charset="-122"/>
                <a:ea typeface="微软雅黑" panose="020B0503020204020204" charset="-122"/>
                <a:sym typeface="+mn-ea"/>
              </a:rPr>
              <a:t>学生分组</a:t>
            </a:r>
            <a:endParaRPr lang="zh-CN" altLang="en-US"/>
          </a:p>
        </p:txBody>
      </p:sp>
      <p:sp>
        <p:nvSpPr>
          <p:cNvPr id="7" name="内容占位符 6"/>
          <p:cNvSpPr/>
          <p:nvPr>
            <p:ph idx="1"/>
          </p:nvPr>
        </p:nvSpPr>
        <p:spPr/>
        <p:txBody>
          <a:bodyPr/>
          <a:p>
            <a:pPr marL="0" indent="0">
              <a:buNone/>
            </a:pPr>
            <a:r>
              <a:rPr lang="zh-CN" altLang="en-US" b="1"/>
              <a:t>可对慕课堂加入学生随机分组，老师指定每组人数</a:t>
            </a:r>
            <a:endParaRPr lang="zh-CN" altLang="en-US" b="1"/>
          </a:p>
        </p:txBody>
      </p:sp>
      <p:pic>
        <p:nvPicPr>
          <p:cNvPr id="8" name="内容占位符 5"/>
          <p:cNvPicPr>
            <a:picLocks noChangeAspect="1"/>
          </p:cNvPicPr>
          <p:nvPr/>
        </p:nvPicPr>
        <p:blipFill>
          <a:blip r:embed="rId1"/>
          <a:stretch>
            <a:fillRect/>
          </a:stretch>
        </p:blipFill>
        <p:spPr>
          <a:xfrm>
            <a:off x="611505" y="2073910"/>
            <a:ext cx="10968990" cy="3770630"/>
          </a:xfrm>
          <a:prstGeom prst="rect">
            <a:avLst/>
          </a:prstGeom>
          <a:noFill/>
          <a:ln w="9525">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内容占位符 5" descr="混合式-白版本"/>
          <p:cNvPicPr>
            <a:picLocks noChangeAspect="1"/>
          </p:cNvPicPr>
          <p:nvPr>
            <p:ph idx="1"/>
          </p:nvPr>
        </p:nvPicPr>
        <p:blipFill>
          <a:blip r:embed="rId1"/>
          <a:stretch>
            <a:fillRect/>
          </a:stretch>
        </p:blipFill>
        <p:spPr>
          <a:xfrm>
            <a:off x="2338705" y="615950"/>
            <a:ext cx="8008620" cy="6705600"/>
          </a:xfrm>
          <a:prstGeom prst="rect">
            <a:avLst/>
          </a:prstGeom>
        </p:spPr>
      </p:pic>
      <p:sp>
        <p:nvSpPr>
          <p:cNvPr id="4" name="标题 3"/>
          <p:cNvSpPr>
            <a:spLocks noGrp="1"/>
          </p:cNvSpPr>
          <p:nvPr>
            <p:ph type="title"/>
          </p:nvPr>
        </p:nvSpPr>
        <p:spPr/>
        <p:txBody>
          <a:bodyPr/>
          <a:p>
            <a:r>
              <a:rPr lang="zh-CN" altLang="en-US"/>
              <a:t>爱课程（中国大学</a:t>
            </a:r>
            <a:r>
              <a:rPr lang="en-US" altLang="zh-CN"/>
              <a:t>MOOC</a:t>
            </a:r>
            <a:r>
              <a:rPr lang="zh-CN" altLang="en-US"/>
              <a:t>）</a:t>
            </a:r>
            <a:endParaRPr lang="zh-CN" altLang="en-US"/>
          </a:p>
        </p:txBody>
      </p:sp>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p:cNvSpPr>
            <a:spLocks noGrp="1"/>
          </p:cNvSpPr>
          <p:nvPr>
            <p:ph idx="1"/>
          </p:nvPr>
        </p:nvSpPr>
        <p:spPr/>
        <p:txBody>
          <a:bodyPr/>
          <a:p>
            <a:pPr marL="0" indent="0">
              <a:buNone/>
            </a:pPr>
            <a:r>
              <a:rPr lang="zh-CN" altLang="en-US" b="1" dirty="0" smtClean="0">
                <a:latin typeface="微软雅黑" panose="020B0503020204020204" charset="-122"/>
                <a:ea typeface="微软雅黑" panose="020B0503020204020204" charset="-122"/>
                <a:sym typeface="+mn-ea"/>
              </a:rPr>
              <a:t>课程结束后，老师在【教学日志</a:t>
            </a:r>
            <a:r>
              <a:rPr lang="en-US" altLang="zh-CN" b="1" dirty="0" smtClean="0">
                <a:latin typeface="微软雅黑" panose="020B0503020204020204" charset="-122"/>
                <a:ea typeface="微软雅黑" panose="020B0503020204020204" charset="-122"/>
                <a:sym typeface="+mn-ea"/>
              </a:rPr>
              <a:t>】</a:t>
            </a:r>
            <a:r>
              <a:rPr lang="zh-CN" altLang="en-US" b="1" dirty="0" smtClean="0">
                <a:latin typeface="微软雅黑" panose="020B0503020204020204" charset="-122"/>
                <a:ea typeface="微软雅黑" panose="020B0503020204020204" charset="-122"/>
                <a:sym typeface="+mn-ea"/>
              </a:rPr>
              <a:t>中选择某次课堂的</a:t>
            </a:r>
            <a:r>
              <a:rPr lang="en-US" altLang="zh-CN" b="1" dirty="0" smtClean="0">
                <a:latin typeface="微软雅黑" panose="020B0503020204020204" charset="-122"/>
                <a:ea typeface="微软雅黑" panose="020B0503020204020204" charset="-122"/>
                <a:sym typeface="+mn-ea"/>
              </a:rPr>
              <a:t>【</a:t>
            </a:r>
            <a:r>
              <a:rPr lang="zh-CN" altLang="en-US" b="1" dirty="0" smtClean="0">
                <a:latin typeface="微软雅黑" panose="020B0503020204020204" charset="-122"/>
                <a:ea typeface="微软雅黑" panose="020B0503020204020204" charset="-122"/>
                <a:sym typeface="+mn-ea"/>
              </a:rPr>
              <a:t>查看详情</a:t>
            </a:r>
            <a:r>
              <a:rPr lang="en-US" altLang="zh-CN" b="1" dirty="0" smtClean="0">
                <a:latin typeface="微软雅黑" panose="020B0503020204020204" charset="-122"/>
                <a:ea typeface="微软雅黑" panose="020B0503020204020204" charset="-122"/>
                <a:sym typeface="+mn-ea"/>
              </a:rPr>
              <a:t>】</a:t>
            </a:r>
            <a:r>
              <a:rPr lang="zh-CN" altLang="en-US" b="1" dirty="0" smtClean="0">
                <a:latin typeface="微软雅黑" panose="020B0503020204020204" charset="-122"/>
                <a:ea typeface="微软雅黑" panose="020B0503020204020204" charset="-122"/>
                <a:sym typeface="+mn-ea"/>
              </a:rPr>
              <a:t>，即可查看活动教案的上课详情情况</a:t>
            </a:r>
            <a:endParaRPr lang="zh-CN" altLang="en-US" b="1" dirty="0" smtClean="0">
              <a:solidFill>
                <a:schemeClr val="bg1"/>
              </a:solidFill>
              <a:latin typeface="微软雅黑" panose="020B0503020204020204" charset="-122"/>
              <a:ea typeface="微软雅黑" panose="020B0503020204020204" charset="-122"/>
            </a:endParaRPr>
          </a:p>
          <a:p>
            <a:pPr marL="0" indent="0">
              <a:buNone/>
            </a:pPr>
            <a:endParaRPr lang="zh-CN" altLang="en-US"/>
          </a:p>
        </p:txBody>
      </p:sp>
      <p:pic>
        <p:nvPicPr>
          <p:cNvPr id="3" name="图片 2"/>
          <p:cNvPicPr>
            <a:picLocks noChangeAspect="1"/>
          </p:cNvPicPr>
          <p:nvPr/>
        </p:nvPicPr>
        <p:blipFill>
          <a:blip r:embed="rId1"/>
          <a:stretch>
            <a:fillRect/>
          </a:stretch>
        </p:blipFill>
        <p:spPr>
          <a:xfrm>
            <a:off x="3426460" y="1814195"/>
            <a:ext cx="8592185" cy="4852035"/>
          </a:xfrm>
          <a:prstGeom prst="rect">
            <a:avLst/>
          </a:prstGeom>
        </p:spPr>
      </p:pic>
      <p:sp>
        <p:nvSpPr>
          <p:cNvPr id="7" name="标题 6"/>
          <p:cNvSpPr>
            <a:spLocks noGrp="1"/>
          </p:cNvSpPr>
          <p:nvPr>
            <p:ph type="title"/>
          </p:nvPr>
        </p:nvSpPr>
        <p:spPr/>
        <p:txBody>
          <a:bodyPr>
            <a:normAutofit/>
          </a:bodyPr>
          <a:p>
            <a:r>
              <a:rPr lang="zh-CN" altLang="en-US" dirty="0" smtClean="0">
                <a:latin typeface="微软雅黑" panose="020B0503020204020204" charset="-122"/>
                <a:ea typeface="微软雅黑" panose="020B0503020204020204" charset="-122"/>
                <a:sym typeface="+mn-ea"/>
              </a:rPr>
              <a:t>课后</a:t>
            </a:r>
            <a:r>
              <a:rPr lang="en-US" altLang="zh-CN" dirty="0" smtClean="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查看课堂数据</a:t>
            </a:r>
            <a:endParaRPr lang="zh-CN" altLang="en-US"/>
          </a:p>
        </p:txBody>
      </p:sp>
      <p:sp>
        <p:nvSpPr>
          <p:cNvPr id="8" name="标题 7"/>
          <p:cNvSpPr>
            <a:spLocks noGrp="1"/>
          </p:cNvSpPr>
          <p:nvPr/>
        </p:nvSpPr>
        <p:spPr>
          <a:xfrm>
            <a:off x="117504" y="50385"/>
            <a:ext cx="9398113" cy="1399546"/>
          </a:xfrm>
          <a:prstGeom prst="rect">
            <a:avLst/>
          </a:prstGeom>
        </p:spPr>
        <p:txBody>
          <a:bodyPr vert="horz" lIns="91383" tIns="45690" rIns="91383" bIns="45690" rtlCol="0" anchor="ctr">
            <a:normAutofit/>
          </a:bodyPr>
          <a:lstStyle>
            <a:lvl1pPr algn="ctr" defTabSz="1219200" rtl="0" eaLnBrk="1" latinLnBrk="0" hangingPunct="1">
              <a:spcBef>
                <a:spcPct val="0"/>
              </a:spcBef>
              <a:buNone/>
              <a:defRPr sz="5900" kern="1200">
                <a:solidFill>
                  <a:schemeClr val="tx1"/>
                </a:solidFill>
                <a:latin typeface="+mj-lt"/>
                <a:ea typeface="+mj-ea"/>
                <a:cs typeface="+mj-cs"/>
              </a:defRPr>
            </a:lvl1pPr>
          </a:lstStyle>
          <a:p>
            <a:pPr algn="l"/>
            <a:endParaRPr lang="zh-CN" altLang="en-US" sz="3200" dirty="0">
              <a:solidFill>
                <a:schemeClr val="bg1"/>
              </a:solidFill>
              <a:latin typeface="微软雅黑" panose="020B0503020204020204" charset="-122"/>
              <a:ea typeface="微软雅黑" panose="020B0503020204020204" charset="-122"/>
              <a:sym typeface="+mn-ea"/>
            </a:endParaRPr>
          </a:p>
        </p:txBody>
      </p:sp>
      <p:pic>
        <p:nvPicPr>
          <p:cNvPr id="2" name="图片 1"/>
          <p:cNvPicPr>
            <a:picLocks noChangeAspect="1"/>
          </p:cNvPicPr>
          <p:nvPr/>
        </p:nvPicPr>
        <p:blipFill>
          <a:blip r:embed="rId2"/>
          <a:stretch>
            <a:fillRect/>
          </a:stretch>
        </p:blipFill>
        <p:spPr>
          <a:xfrm>
            <a:off x="501087" y="2211524"/>
            <a:ext cx="7035937" cy="2655298"/>
          </a:xfrm>
          <a:prstGeom prst="rect">
            <a:avLst/>
          </a:prstGeom>
          <a:ln>
            <a:solidFill>
              <a:schemeClr val="accent1"/>
            </a:solid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p:txBody>
          <a:bodyPr/>
          <a:p>
            <a:r>
              <a:rPr lang="zh-CN" altLang="en-US"/>
              <a:t>课后</a:t>
            </a:r>
            <a:r>
              <a:rPr lang="en-US" altLang="zh-CN"/>
              <a:t>—</a:t>
            </a:r>
            <a:r>
              <a:rPr lang="zh-CN" altLang="en-US"/>
              <a:t>批改作业</a:t>
            </a:r>
            <a:endParaRPr lang="zh-CN" altLang="en-US"/>
          </a:p>
        </p:txBody>
      </p:sp>
      <p:pic>
        <p:nvPicPr>
          <p:cNvPr id="12" name="图片 11"/>
          <p:cNvPicPr>
            <a:picLocks noChangeAspect="1"/>
          </p:cNvPicPr>
          <p:nvPr/>
        </p:nvPicPr>
        <p:blipFill>
          <a:blip r:embed="rId1"/>
          <a:stretch>
            <a:fillRect/>
          </a:stretch>
        </p:blipFill>
        <p:spPr>
          <a:xfrm>
            <a:off x="174625" y="2701925"/>
            <a:ext cx="8107045" cy="3376930"/>
          </a:xfrm>
          <a:prstGeom prst="rect">
            <a:avLst/>
          </a:prstGeom>
        </p:spPr>
      </p:pic>
      <p:pic>
        <p:nvPicPr>
          <p:cNvPr id="13" name="图片 12"/>
          <p:cNvPicPr>
            <a:picLocks noChangeAspect="1"/>
          </p:cNvPicPr>
          <p:nvPr/>
        </p:nvPicPr>
        <p:blipFill>
          <a:blip r:embed="rId2"/>
          <a:stretch>
            <a:fillRect/>
          </a:stretch>
        </p:blipFill>
        <p:spPr>
          <a:xfrm>
            <a:off x="6792595" y="1720215"/>
            <a:ext cx="5198745" cy="5008245"/>
          </a:xfrm>
          <a:prstGeom prst="rect">
            <a:avLst/>
          </a:prstGeom>
        </p:spPr>
      </p:pic>
      <p:sp>
        <p:nvSpPr>
          <p:cNvPr id="19" name="内容占位符 18"/>
          <p:cNvSpPr/>
          <p:nvPr>
            <p:ph idx="1"/>
          </p:nvPr>
        </p:nvSpPr>
        <p:spPr/>
        <p:txBody>
          <a:bodyPr/>
          <a:p>
            <a:pPr marL="0" indent="0">
              <a:buNone/>
            </a:pPr>
            <a:r>
              <a:rPr lang="zh-CN" altLang="en-US" b="1"/>
              <a:t>进入练习的【查看详情】，老师不仅可以批改学生问答题，还可以观察学生练习的查看数据统计</a:t>
            </a:r>
            <a:endParaRPr lang="zh-CN" altLang="en-US" b="1"/>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marL="0" indent="0">
              <a:lnSpc>
                <a:spcPct val="150000"/>
              </a:lnSpc>
              <a:buNone/>
            </a:pPr>
            <a:r>
              <a:rPr lang="zh-CN" altLang="en-US" b="1" dirty="0" smtClean="0">
                <a:solidFill>
                  <a:schemeClr val="bg1"/>
                </a:solidFill>
                <a:latin typeface="微软雅黑" panose="020B0503020204020204" charset="-122"/>
                <a:ea typeface="微软雅黑" panose="020B0503020204020204" charset="-122"/>
              </a:rPr>
              <a:t>老师也可以通过</a:t>
            </a:r>
            <a:r>
              <a:rPr lang="en-US" altLang="zh-CN" b="1" dirty="0" smtClean="0">
                <a:solidFill>
                  <a:schemeClr val="bg1"/>
                </a:solidFill>
                <a:latin typeface="微软雅黑" panose="020B0503020204020204" charset="-122"/>
                <a:ea typeface="微软雅黑" panose="020B0503020204020204" charset="-122"/>
              </a:rPr>
              <a:t>【</a:t>
            </a:r>
            <a:r>
              <a:rPr lang="zh-CN" altLang="en-US" b="1" dirty="0">
                <a:solidFill>
                  <a:schemeClr val="bg1"/>
                </a:solidFill>
                <a:latin typeface="微软雅黑" panose="020B0503020204020204" charset="-122"/>
                <a:ea typeface="微软雅黑" panose="020B0503020204020204" charset="-122"/>
              </a:rPr>
              <a:t>学</a:t>
            </a:r>
            <a:r>
              <a:rPr lang="zh-CN" altLang="en-US" b="1" dirty="0" smtClean="0">
                <a:solidFill>
                  <a:schemeClr val="bg1"/>
                </a:solidFill>
                <a:latin typeface="微软雅黑" panose="020B0503020204020204" charset="-122"/>
                <a:ea typeface="微软雅黑" panose="020B0503020204020204" charset="-122"/>
              </a:rPr>
              <a:t>情统计</a:t>
            </a:r>
            <a:r>
              <a:rPr lang="en-US" altLang="zh-CN" b="1" dirty="0" smtClean="0">
                <a:solidFill>
                  <a:schemeClr val="bg1"/>
                </a:solidFill>
                <a:latin typeface="微软雅黑" panose="020B0503020204020204" charset="-122"/>
                <a:ea typeface="微软雅黑" panose="020B0503020204020204" charset="-122"/>
              </a:rPr>
              <a:t>】</a:t>
            </a:r>
            <a:r>
              <a:rPr lang="zh-CN" altLang="en-US" b="1" dirty="0" smtClean="0">
                <a:solidFill>
                  <a:schemeClr val="bg1"/>
                </a:solidFill>
                <a:latin typeface="微软雅黑" panose="020B0503020204020204" charset="-122"/>
                <a:ea typeface="微软雅黑" panose="020B0503020204020204" charset="-122"/>
              </a:rPr>
              <a:t>中查看慕课堂数据总览和慕课堂学习成绩统计，关联线上课程的慕课堂同时会显示加入课堂的学生线上学时学习情况</a:t>
            </a:r>
            <a:endParaRPr lang="zh-CN" altLang="en-US" b="1" dirty="0" smtClean="0">
              <a:solidFill>
                <a:schemeClr val="bg1"/>
              </a:solidFill>
              <a:latin typeface="微软雅黑" panose="020B0503020204020204" charset="-122"/>
              <a:ea typeface="微软雅黑" panose="020B0503020204020204" charset="-122"/>
            </a:endParaRPr>
          </a:p>
        </p:txBody>
      </p:sp>
      <p:sp>
        <p:nvSpPr>
          <p:cNvPr id="4" name="标题 3"/>
          <p:cNvSpPr>
            <a:spLocks noGrp="1"/>
          </p:cNvSpPr>
          <p:nvPr>
            <p:ph type="title"/>
          </p:nvPr>
        </p:nvSpPr>
        <p:spPr/>
        <p:txBody>
          <a:bodyPr>
            <a:normAutofit/>
          </a:bodyPr>
          <a:p>
            <a:r>
              <a:rPr lang="zh-CN" altLang="en-US" dirty="0" smtClean="0">
                <a:latin typeface="微软雅黑" panose="020B0503020204020204" charset="-122"/>
                <a:ea typeface="微软雅黑" panose="020B0503020204020204" charset="-122"/>
                <a:sym typeface="+mn-ea"/>
              </a:rPr>
              <a:t>课后</a:t>
            </a:r>
            <a:r>
              <a:rPr lang="en-US" altLang="zh-CN" dirty="0" smtClean="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查看</a:t>
            </a:r>
            <a:r>
              <a:rPr lang="zh-CN" altLang="en-US" dirty="0" smtClean="0">
                <a:latin typeface="微软雅黑" panose="020B0503020204020204" charset="-122"/>
                <a:ea typeface="微软雅黑" panose="020B0503020204020204" charset="-122"/>
                <a:sym typeface="+mn-ea"/>
              </a:rPr>
              <a:t>慕课堂数据总览</a:t>
            </a:r>
            <a:endParaRPr lang="zh-CN" altLang="en-US"/>
          </a:p>
        </p:txBody>
      </p:sp>
      <p:pic>
        <p:nvPicPr>
          <p:cNvPr id="2" name="图片 1"/>
          <p:cNvPicPr>
            <a:picLocks noChangeAspect="1"/>
          </p:cNvPicPr>
          <p:nvPr/>
        </p:nvPicPr>
        <p:blipFill>
          <a:blip r:embed="rId1"/>
          <a:stretch>
            <a:fillRect/>
          </a:stretch>
        </p:blipFill>
        <p:spPr>
          <a:xfrm>
            <a:off x="643212" y="2383512"/>
            <a:ext cx="10682767" cy="39553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title"/>
          </p:nvPr>
        </p:nvSpPr>
        <p:spPr/>
        <p:txBody>
          <a:bodyPr>
            <a:normAutofit/>
          </a:bodyPr>
          <a:p>
            <a:r>
              <a:rPr lang="zh-CN" altLang="en-US" dirty="0" smtClean="0">
                <a:latin typeface="微软雅黑" panose="020B0503020204020204" charset="-122"/>
                <a:ea typeface="微软雅黑" panose="020B0503020204020204" charset="-122"/>
                <a:sym typeface="+mn-ea"/>
              </a:rPr>
              <a:t>课后</a:t>
            </a:r>
            <a:r>
              <a:rPr lang="en-US" altLang="zh-CN" dirty="0" smtClean="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查看</a:t>
            </a:r>
            <a:r>
              <a:rPr lang="zh-CN" altLang="en-US" dirty="0" smtClean="0">
                <a:latin typeface="微软雅黑" panose="020B0503020204020204" charset="-122"/>
                <a:ea typeface="微软雅黑" panose="020B0503020204020204" charset="-122"/>
                <a:sym typeface="+mn-ea"/>
              </a:rPr>
              <a:t>慕课堂数据总览</a:t>
            </a:r>
            <a:endParaRPr lang="en-US" altLang="zh-CN" dirty="0" smtClean="0">
              <a:latin typeface="微软雅黑" panose="020B0503020204020204" charset="-122"/>
              <a:ea typeface="微软雅黑" panose="020B0503020204020204" charset="-122"/>
              <a:sym typeface="+mn-ea"/>
            </a:endParaRPr>
          </a:p>
        </p:txBody>
      </p:sp>
      <p:grpSp>
        <p:nvGrpSpPr>
          <p:cNvPr id="7" name="组合 6"/>
          <p:cNvGrpSpPr/>
          <p:nvPr/>
        </p:nvGrpSpPr>
        <p:grpSpPr>
          <a:xfrm>
            <a:off x="240875" y="962895"/>
            <a:ext cx="5645128" cy="5836832"/>
            <a:chOff x="219" y="1476"/>
            <a:chExt cx="9747" cy="9104"/>
          </a:xfrm>
        </p:grpSpPr>
        <p:pic>
          <p:nvPicPr>
            <p:cNvPr id="5" name="图片 4" descr="无标题"/>
            <p:cNvPicPr>
              <a:picLocks noChangeAspect="1"/>
            </p:cNvPicPr>
            <p:nvPr/>
          </p:nvPicPr>
          <p:blipFill>
            <a:blip r:embed="rId1"/>
            <a:stretch>
              <a:fillRect/>
            </a:stretch>
          </p:blipFill>
          <p:spPr>
            <a:xfrm>
              <a:off x="219" y="1476"/>
              <a:ext cx="9747" cy="9104"/>
            </a:xfrm>
            <a:prstGeom prst="rect">
              <a:avLst/>
            </a:prstGeom>
          </p:spPr>
        </p:pic>
        <p:sp>
          <p:nvSpPr>
            <p:cNvPr id="4" name="文本框 3"/>
            <p:cNvSpPr txBox="1"/>
            <p:nvPr/>
          </p:nvSpPr>
          <p:spPr>
            <a:xfrm>
              <a:off x="6985" y="5382"/>
              <a:ext cx="2662" cy="580"/>
            </a:xfrm>
            <a:prstGeom prst="rect">
              <a:avLst/>
            </a:prstGeom>
            <a:noFill/>
          </p:spPr>
          <p:txBody>
            <a:bodyPr wrap="square" rtlCol="0">
              <a:spAutoFit/>
            </a:bodyPr>
            <a:p>
              <a:r>
                <a:rPr lang="zh-CN" altLang="en-US">
                  <a:solidFill>
                    <a:srgbClr val="FF0000"/>
                  </a:solidFill>
                </a:rPr>
                <a:t>线上课程数据</a:t>
              </a:r>
              <a:endParaRPr lang="zh-CN" altLang="en-US">
                <a:solidFill>
                  <a:srgbClr val="FF0000"/>
                </a:solidFill>
              </a:endParaRPr>
            </a:p>
          </p:txBody>
        </p:sp>
      </p:grpSp>
      <p:grpSp>
        <p:nvGrpSpPr>
          <p:cNvPr id="8" name="组合 7"/>
          <p:cNvGrpSpPr/>
          <p:nvPr/>
        </p:nvGrpSpPr>
        <p:grpSpPr>
          <a:xfrm>
            <a:off x="6178458" y="962895"/>
            <a:ext cx="5645128" cy="5836832"/>
            <a:chOff x="10059" y="1436"/>
            <a:chExt cx="8893" cy="9195"/>
          </a:xfrm>
        </p:grpSpPr>
        <p:pic>
          <p:nvPicPr>
            <p:cNvPr id="3" name="图片 2" descr="无标题"/>
            <p:cNvPicPr>
              <a:picLocks noChangeAspect="1"/>
            </p:cNvPicPr>
            <p:nvPr/>
          </p:nvPicPr>
          <p:blipFill>
            <a:blip r:embed="rId2"/>
            <a:srcRect t="16268"/>
            <a:stretch>
              <a:fillRect/>
            </a:stretch>
          </p:blipFill>
          <p:spPr>
            <a:xfrm>
              <a:off x="10059" y="1436"/>
              <a:ext cx="8893" cy="9195"/>
            </a:xfrm>
            <a:prstGeom prst="rect">
              <a:avLst/>
            </a:prstGeom>
          </p:spPr>
        </p:pic>
        <p:sp>
          <p:nvSpPr>
            <p:cNvPr id="6" name="文本框 5"/>
            <p:cNvSpPr txBox="1"/>
            <p:nvPr/>
          </p:nvSpPr>
          <p:spPr>
            <a:xfrm>
              <a:off x="12287" y="5962"/>
              <a:ext cx="2449" cy="580"/>
            </a:xfrm>
            <a:prstGeom prst="rect">
              <a:avLst/>
            </a:prstGeom>
            <a:noFill/>
          </p:spPr>
          <p:txBody>
            <a:bodyPr wrap="none" rtlCol="0">
              <a:spAutoFit/>
            </a:bodyPr>
            <a:p>
              <a:r>
                <a:rPr lang="zh-CN" altLang="en-US">
                  <a:solidFill>
                    <a:srgbClr val="FF0000"/>
                  </a:solidFill>
                </a:rPr>
                <a:t>线下课堂数据</a:t>
              </a:r>
              <a:endParaRPr lang="zh-CN" altLang="en-US">
                <a:solidFill>
                  <a:srgbClr val="FF0000"/>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idx="1"/>
          </p:nvPr>
        </p:nvSpPr>
        <p:spPr/>
        <p:txBody>
          <a:bodyPr/>
          <a:p>
            <a:pPr marL="0" indent="0">
              <a:buNone/>
            </a:pPr>
            <a:r>
              <a:rPr lang="zh-CN" altLang="en-US" b="1" dirty="0" smtClean="0">
                <a:latin typeface="微软雅黑" panose="020B0503020204020204" charset="-122"/>
                <a:ea typeface="微软雅黑" panose="020B0503020204020204" charset="-122"/>
                <a:sym typeface="+mn-ea"/>
              </a:rPr>
              <a:t>在</a:t>
            </a:r>
            <a:r>
              <a:rPr lang="en-US" altLang="zh-CN" b="1" dirty="0" smtClean="0">
                <a:latin typeface="微软雅黑" panose="020B0503020204020204" charset="-122"/>
                <a:ea typeface="微软雅黑" panose="020B0503020204020204" charset="-122"/>
                <a:sym typeface="+mn-ea"/>
              </a:rPr>
              <a:t>【</a:t>
            </a:r>
            <a:r>
              <a:rPr lang="zh-CN" altLang="en-US" b="1" dirty="0">
                <a:latin typeface="微软雅黑" panose="020B0503020204020204" charset="-122"/>
                <a:ea typeface="微软雅黑" panose="020B0503020204020204" charset="-122"/>
                <a:sym typeface="+mn-ea"/>
              </a:rPr>
              <a:t>学生成绩</a:t>
            </a:r>
            <a:r>
              <a:rPr lang="en-US" altLang="zh-CN" b="1" dirty="0" smtClean="0">
                <a:latin typeface="微软雅黑" panose="020B0503020204020204" charset="-122"/>
                <a:ea typeface="微软雅黑" panose="020B0503020204020204" charset="-122"/>
                <a:sym typeface="+mn-ea"/>
              </a:rPr>
              <a:t>】</a:t>
            </a:r>
            <a:r>
              <a:rPr lang="zh-CN" altLang="en-US" b="1" dirty="0" smtClean="0">
                <a:latin typeface="微软雅黑" panose="020B0503020204020204" charset="-122"/>
                <a:ea typeface="微软雅黑" panose="020B0503020204020204" charset="-122"/>
                <a:sym typeface="+mn-ea"/>
              </a:rPr>
              <a:t>中【学习表现】查看慕课堂数据和慕课堂学习数据记录，方便老师看到学生完成情况</a:t>
            </a:r>
            <a:endParaRPr lang="zh-CN" altLang="en-US" b="1" dirty="0" smtClean="0">
              <a:solidFill>
                <a:schemeClr val="bg1"/>
              </a:solidFill>
              <a:latin typeface="微软雅黑" panose="020B0503020204020204" charset="-122"/>
              <a:ea typeface="微软雅黑" panose="020B0503020204020204" charset="-122"/>
            </a:endParaRPr>
          </a:p>
          <a:p>
            <a:pPr marL="0" indent="0">
              <a:buNone/>
            </a:pPr>
            <a:endParaRPr lang="zh-CN" altLang="en-US" b="1"/>
          </a:p>
        </p:txBody>
      </p:sp>
      <p:sp>
        <p:nvSpPr>
          <p:cNvPr id="3" name="标题 2"/>
          <p:cNvSpPr>
            <a:spLocks noGrp="1"/>
          </p:cNvSpPr>
          <p:nvPr>
            <p:ph type="title"/>
          </p:nvPr>
        </p:nvSpPr>
        <p:spPr/>
        <p:txBody>
          <a:bodyPr>
            <a:normAutofit/>
          </a:bodyPr>
          <a:p>
            <a:r>
              <a:rPr lang="zh-CN" altLang="en-US" dirty="0" smtClean="0">
                <a:latin typeface="微软雅黑" panose="020B0503020204020204" charset="-122"/>
                <a:ea typeface="微软雅黑" panose="020B0503020204020204" charset="-122"/>
                <a:sym typeface="+mn-ea"/>
              </a:rPr>
              <a:t>课后</a:t>
            </a:r>
            <a:r>
              <a:rPr lang="en-US" altLang="zh-CN" dirty="0" smtClean="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查看</a:t>
            </a:r>
            <a:r>
              <a:rPr lang="zh-CN" altLang="en-US" dirty="0" smtClean="0">
                <a:latin typeface="微软雅黑" panose="020B0503020204020204" charset="-122"/>
                <a:ea typeface="微软雅黑" panose="020B0503020204020204" charset="-122"/>
                <a:sym typeface="+mn-ea"/>
              </a:rPr>
              <a:t>学生成绩</a:t>
            </a:r>
            <a:endParaRPr lang="zh-CN" altLang="en-US"/>
          </a:p>
        </p:txBody>
      </p:sp>
      <p:sp>
        <p:nvSpPr>
          <p:cNvPr id="2" name="标题 7"/>
          <p:cNvSpPr>
            <a:spLocks noGrp="1"/>
          </p:cNvSpPr>
          <p:nvPr/>
        </p:nvSpPr>
        <p:spPr>
          <a:xfrm>
            <a:off x="117612" y="50684"/>
            <a:ext cx="9340835" cy="1136896"/>
          </a:xfrm>
          <a:prstGeom prst="rect">
            <a:avLst/>
          </a:prstGeom>
        </p:spPr>
        <p:txBody>
          <a:bodyPr vert="horz" lIns="91383" tIns="45690" rIns="91383" bIns="45690" rtlCol="0" anchor="ctr">
            <a:normAutofit/>
          </a:bodyPr>
          <a:lstStyle>
            <a:lvl1pPr algn="ctr" defTabSz="1219200" rtl="0" eaLnBrk="1" latinLnBrk="0" hangingPunct="1">
              <a:spcBef>
                <a:spcPct val="0"/>
              </a:spcBef>
              <a:buNone/>
              <a:defRPr sz="5900" kern="1200">
                <a:solidFill>
                  <a:schemeClr val="tx1"/>
                </a:solidFill>
                <a:latin typeface="+mj-lt"/>
                <a:ea typeface="+mj-ea"/>
                <a:cs typeface="+mj-cs"/>
              </a:defRPr>
            </a:lvl1pPr>
          </a:lstStyle>
          <a:p>
            <a:pPr algn="l"/>
            <a:endParaRPr lang="zh-CN" altLang="en-US" sz="3200" dirty="0">
              <a:solidFill>
                <a:schemeClr val="bg1"/>
              </a:solidFill>
              <a:latin typeface="微软雅黑" panose="020B0503020204020204" charset="-122"/>
              <a:ea typeface="微软雅黑" panose="020B0503020204020204" charset="-122"/>
              <a:sym typeface="+mn-ea"/>
            </a:endParaRPr>
          </a:p>
        </p:txBody>
      </p:sp>
      <p:pic>
        <p:nvPicPr>
          <p:cNvPr id="10" name="图片 9"/>
          <p:cNvPicPr>
            <a:picLocks noChangeAspect="1"/>
          </p:cNvPicPr>
          <p:nvPr/>
        </p:nvPicPr>
        <p:blipFill>
          <a:blip r:embed="rId1"/>
          <a:stretch>
            <a:fillRect/>
          </a:stretch>
        </p:blipFill>
        <p:spPr>
          <a:xfrm>
            <a:off x="384220" y="2175399"/>
            <a:ext cx="11424193" cy="4220039"/>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14"/>
          <p:cNvSpPr>
            <a:spLocks noGrp="1"/>
          </p:cNvSpPr>
          <p:nvPr>
            <p:ph type="title"/>
          </p:nvPr>
        </p:nvSpPr>
        <p:spPr/>
        <p:txBody>
          <a:bodyPr>
            <a:normAutofit/>
          </a:bodyPr>
          <a:p>
            <a:r>
              <a:rPr lang="zh-CN" altLang="en-US" dirty="0" smtClean="0">
                <a:latin typeface="微软雅黑" panose="020B0503020204020204" charset="-122"/>
                <a:ea typeface="微软雅黑" panose="020B0503020204020204" charset="-122"/>
                <a:sym typeface="+mn-ea"/>
              </a:rPr>
              <a:t>课后</a:t>
            </a:r>
            <a:r>
              <a:rPr lang="en-US" altLang="zh-CN" dirty="0" smtClean="0">
                <a:latin typeface="微软雅黑" panose="020B0503020204020204" charset="-122"/>
                <a:ea typeface="微软雅黑" panose="020B0503020204020204" charset="-122"/>
                <a:sym typeface="+mn-ea"/>
              </a:rPr>
              <a:t>—</a:t>
            </a:r>
            <a:r>
              <a:rPr lang="zh-CN" altLang="en-US" dirty="0">
                <a:latin typeface="微软雅黑" panose="020B0503020204020204" charset="-122"/>
                <a:ea typeface="微软雅黑" panose="020B0503020204020204" charset="-122"/>
                <a:sym typeface="+mn-ea"/>
              </a:rPr>
              <a:t>查看</a:t>
            </a:r>
            <a:r>
              <a:rPr lang="zh-CN" altLang="en-US" dirty="0" smtClean="0">
                <a:latin typeface="微软雅黑" panose="020B0503020204020204" charset="-122"/>
                <a:ea typeface="微软雅黑" panose="020B0503020204020204" charset="-122"/>
                <a:sym typeface="+mn-ea"/>
              </a:rPr>
              <a:t>学生成绩</a:t>
            </a:r>
            <a:endParaRPr lang="zh-CN" altLang="en-US"/>
          </a:p>
        </p:txBody>
      </p:sp>
      <p:pic>
        <p:nvPicPr>
          <p:cNvPr id="4" name="内容占位符 3"/>
          <p:cNvPicPr>
            <a:picLocks noGrp="1" noChangeAspect="1"/>
          </p:cNvPicPr>
          <p:nvPr>
            <p:ph idx="4294967295"/>
          </p:nvPr>
        </p:nvPicPr>
        <p:blipFill>
          <a:blip r:embed="rId1"/>
          <a:srcRect t="7751"/>
          <a:stretch>
            <a:fillRect/>
          </a:stretch>
        </p:blipFill>
        <p:spPr>
          <a:xfrm>
            <a:off x="1833880" y="1917065"/>
            <a:ext cx="7992745" cy="4758055"/>
          </a:xfrm>
          <a:prstGeom prst="rect">
            <a:avLst/>
          </a:prstGeom>
        </p:spPr>
      </p:pic>
      <p:sp>
        <p:nvSpPr>
          <p:cNvPr id="9" name="矩形 8"/>
          <p:cNvSpPr/>
          <p:nvPr/>
        </p:nvSpPr>
        <p:spPr>
          <a:xfrm>
            <a:off x="8872855" y="3729355"/>
            <a:ext cx="856615" cy="299720"/>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7493000" y="2629535"/>
            <a:ext cx="856615" cy="299720"/>
          </a:xfrm>
          <a:prstGeom prst="rect">
            <a:avLst/>
          </a:prstGeom>
          <a:noFill/>
          <a:ln w="254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内容占位符 15"/>
          <p:cNvSpPr>
            <a:spLocks noGrp="1"/>
          </p:cNvSpPr>
          <p:nvPr>
            <p:ph idx="1"/>
          </p:nvPr>
        </p:nvSpPr>
        <p:spPr>
          <a:xfrm>
            <a:off x="610553" y="1049338"/>
            <a:ext cx="10969625" cy="4759325"/>
          </a:xfrm>
        </p:spPr>
        <p:txBody>
          <a:bodyPr/>
          <a:p>
            <a:pPr marL="0" indent="0">
              <a:buNone/>
            </a:pPr>
            <a:r>
              <a:rPr lang="zh-CN" altLang="en-US" b="1" dirty="0" smtClean="0">
                <a:latin typeface="微软雅黑" panose="020B0503020204020204" charset="-122"/>
                <a:ea typeface="微软雅黑" panose="020B0503020204020204" charset="-122"/>
                <a:sym typeface="+mn-ea"/>
              </a:rPr>
              <a:t>在</a:t>
            </a:r>
            <a:r>
              <a:rPr lang="en-US" altLang="zh-CN" b="1" dirty="0" smtClean="0">
                <a:latin typeface="微软雅黑" panose="020B0503020204020204" charset="-122"/>
                <a:ea typeface="微软雅黑" panose="020B0503020204020204" charset="-122"/>
                <a:sym typeface="+mn-ea"/>
              </a:rPr>
              <a:t>【</a:t>
            </a:r>
            <a:r>
              <a:rPr lang="zh-CN" altLang="en-US" b="1" dirty="0">
                <a:latin typeface="微软雅黑" panose="020B0503020204020204" charset="-122"/>
                <a:ea typeface="微软雅黑" panose="020B0503020204020204" charset="-122"/>
                <a:sym typeface="+mn-ea"/>
              </a:rPr>
              <a:t>学生成绩</a:t>
            </a:r>
            <a:r>
              <a:rPr lang="en-US" altLang="zh-CN" b="1" dirty="0" smtClean="0">
                <a:latin typeface="微软雅黑" panose="020B0503020204020204" charset="-122"/>
                <a:ea typeface="微软雅黑" panose="020B0503020204020204" charset="-122"/>
                <a:sym typeface="+mn-ea"/>
              </a:rPr>
              <a:t>】</a:t>
            </a:r>
            <a:r>
              <a:rPr lang="zh-CN" altLang="en-US" b="1" dirty="0" smtClean="0">
                <a:latin typeface="微软雅黑" panose="020B0503020204020204" charset="-122"/>
                <a:ea typeface="微软雅黑" panose="020B0503020204020204" charset="-122"/>
                <a:sym typeface="+mn-ea"/>
              </a:rPr>
              <a:t>中【成绩汇总】，根据老师设置的线上课程和慕课堂</a:t>
            </a:r>
            <a:r>
              <a:rPr lang="zh-CN" altLang="en-US" b="1"/>
              <a:t>活动的分值占比，显示课程混合式计分学生的成绩统计</a:t>
            </a:r>
            <a:endParaRPr lang="zh-CN" altLang="en-US" b="1"/>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建课注意事项</a:t>
            </a:r>
            <a:br>
              <a:rPr lang="zh-CN" altLang="en-US"/>
            </a:br>
            <a:r>
              <a:rPr lang="zh-CN" altLang="en-US"/>
              <a:t>师生</a:t>
            </a:r>
            <a:r>
              <a:rPr lang="en-US" altLang="zh-CN"/>
              <a:t>Q&amp;A</a:t>
            </a:r>
            <a:endParaRPr lang="en-US" altLang="zh-CN"/>
          </a:p>
        </p:txBody>
      </p:sp>
      <p:sp>
        <p:nvSpPr>
          <p:cNvPr id="3" name="副标题 2"/>
          <p:cNvSpPr>
            <a:spLocks noGrp="1"/>
          </p:cNvSpPr>
          <p:nvPr>
            <p:ph type="subTitle" idx="1"/>
          </p:nvPr>
        </p:nvSpPr>
        <p:spPr/>
        <p:txBody>
          <a:bodyPr/>
          <a:p>
            <a:r>
              <a:rPr lang="en-US" altLang="zh-CN"/>
              <a:t>04</a:t>
            </a:r>
            <a:endParaRPr lang="en-US" altLang="zh-CN"/>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algn="ctr"/>
            <a:r>
              <a:rPr>
                <a:sym typeface="+mn-ea"/>
              </a:rPr>
              <a:t>课程建设</a:t>
            </a:r>
            <a:endParaRPr lang="zh-CN" altLang="en-US"/>
          </a:p>
        </p:txBody>
      </p:sp>
      <p:sp>
        <p:nvSpPr>
          <p:cNvPr id="3" name="文本占位符 2"/>
          <p:cNvSpPr>
            <a:spLocks noGrp="1"/>
          </p:cNvSpPr>
          <p:nvPr>
            <p:ph type="body" idx="1"/>
          </p:nvPr>
        </p:nvSpPr>
        <p:spPr>
          <a:xfrm>
            <a:off x="461010" y="1193800"/>
            <a:ext cx="10968990" cy="5308600"/>
          </a:xfrm>
        </p:spPr>
        <p:txBody>
          <a:bodyPr>
            <a:normAutofit/>
          </a:bodyPr>
          <a:p>
            <a:pPr marL="0" indent="0" algn="l">
              <a:lnSpc>
                <a:spcPct val="200000"/>
              </a:lnSpc>
              <a:buNone/>
            </a:pPr>
            <a:r>
              <a:rPr lang="zh-CN" altLang="en-US" b="1">
                <a:latin typeface="微软雅黑" panose="020B0503020204020204" charset="-122"/>
                <a:ea typeface="微软雅黑" panose="020B0503020204020204" charset="-122"/>
                <a:cs typeface="微软雅黑" panose="020B0503020204020204" charset="-122"/>
                <a:sym typeface="+mn-ea"/>
              </a:rPr>
              <a:t>进入新学期课程空间后第一时间在</a:t>
            </a:r>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引导页拷贝源课程的教学资源</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gn="l">
              <a:lnSpc>
                <a:spcPct val="200000"/>
              </a:lnSpc>
              <a:buNone/>
            </a:pPr>
            <a:r>
              <a:rPr lang="en-US" altLang="zh-CN" b="1">
                <a:latin typeface="微软雅黑" panose="020B0503020204020204" charset="-122"/>
                <a:ea typeface="微软雅黑" panose="020B0503020204020204" charset="-122"/>
                <a:cs typeface="微软雅黑" panose="020B0503020204020204" charset="-122"/>
                <a:sym typeface="+mn-ea"/>
              </a:rPr>
              <a:t>spoc</a:t>
            </a:r>
            <a:r>
              <a:rPr lang="zh-CN" altLang="en-US" b="1">
                <a:latin typeface="微软雅黑" panose="020B0503020204020204" charset="-122"/>
                <a:ea typeface="微软雅黑" panose="020B0503020204020204" charset="-122"/>
                <a:cs typeface="微软雅黑" panose="020B0503020204020204" charset="-122"/>
                <a:sym typeface="+mn-ea"/>
              </a:rPr>
              <a:t>课程</a:t>
            </a:r>
            <a:r>
              <a:rPr lang="zh-CN" altLang="en-US" b="1" dirty="0">
                <a:solidFill>
                  <a:srgbClr val="FF0000"/>
                </a:solidFill>
                <a:latin typeface="微软雅黑" panose="020B0503020204020204" charset="-122"/>
                <a:ea typeface="微软雅黑" panose="020B0503020204020204" charset="-122"/>
                <a:sym typeface="+mn-ea"/>
              </a:rPr>
              <a:t>课程介绍页发布</a:t>
            </a:r>
            <a:r>
              <a:rPr lang="zh-CN" altLang="en-US" b="1" dirty="0">
                <a:latin typeface="微软雅黑" panose="020B0503020204020204" charset="-122"/>
                <a:ea typeface="微软雅黑" panose="020B0503020204020204" charset="-122"/>
                <a:sym typeface="+mn-ea"/>
              </a:rPr>
              <a:t>后才能自主选课</a:t>
            </a:r>
            <a:r>
              <a:rPr lang="en-US" altLang="zh-CN" b="1" dirty="0">
                <a:latin typeface="微软雅黑" panose="020B0503020204020204" charset="-122"/>
                <a:ea typeface="微软雅黑" panose="020B0503020204020204" charset="-122"/>
                <a:sym typeface="+mn-ea"/>
              </a:rPr>
              <a:t>/</a:t>
            </a:r>
            <a:r>
              <a:rPr lang="zh-CN" altLang="en-US" b="1" dirty="0">
                <a:solidFill>
                  <a:srgbClr val="FF0000"/>
                </a:solidFill>
                <a:latin typeface="微软雅黑" panose="020B0503020204020204" charset="-122"/>
                <a:ea typeface="微软雅黑" panose="020B0503020204020204" charset="-122"/>
                <a:sym typeface="+mn-ea"/>
              </a:rPr>
              <a:t>邀请学生</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gn="l">
              <a:lnSpc>
                <a:spcPct val="200000"/>
              </a:lnSpc>
              <a:buNone/>
            </a:pPr>
            <a:r>
              <a:rPr lang="zh-CN" altLang="en-US" b="1">
                <a:latin typeface="微软雅黑" panose="020B0503020204020204" charset="-122"/>
                <a:ea typeface="微软雅黑" panose="020B0503020204020204" charset="-122"/>
                <a:cs typeface="微软雅黑" panose="020B0503020204020204" charset="-122"/>
                <a:sym typeface="+mn-ea"/>
              </a:rPr>
              <a:t>学生管理在开始前就先分批处理</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gn="l">
              <a:lnSpc>
                <a:spcPct val="200000"/>
              </a:lnSpc>
              <a:buNone/>
            </a:pPr>
            <a:r>
              <a:rPr lang="zh-CN" altLang="en-US" b="1">
                <a:latin typeface="微软雅黑" panose="020B0503020204020204" charset="-122"/>
                <a:ea typeface="微软雅黑" panose="020B0503020204020204" charset="-122"/>
                <a:cs typeface="微软雅黑" panose="020B0503020204020204" charset="-122"/>
                <a:sym typeface="+mn-ea"/>
              </a:rPr>
              <a:t>一旦发布章节、测试和作业是</a:t>
            </a:r>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无法删除</a:t>
            </a:r>
            <a:r>
              <a:rPr lang="zh-CN" altLang="en-US" b="1">
                <a:latin typeface="微软雅黑" panose="020B0503020204020204" charset="-122"/>
                <a:ea typeface="微软雅黑" panose="020B0503020204020204" charset="-122"/>
                <a:cs typeface="微软雅黑" panose="020B0503020204020204" charset="-122"/>
                <a:sym typeface="+mn-ea"/>
              </a:rPr>
              <a:t>，</a:t>
            </a:r>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测试和作业是无法编辑</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gn="l">
              <a:lnSpc>
                <a:spcPct val="200000"/>
              </a:lnSpc>
              <a:buNone/>
            </a:pPr>
            <a:r>
              <a:rPr lang="zh-CN" altLang="en-US" b="1">
                <a:latin typeface="微软雅黑" panose="020B0503020204020204" charset="-122"/>
                <a:ea typeface="微软雅黑" panose="020B0503020204020204" charset="-122"/>
                <a:cs typeface="微软雅黑" panose="020B0503020204020204" charset="-122"/>
                <a:sym typeface="+mn-ea"/>
              </a:rPr>
              <a:t>单元测验和考试的客观题分值一致，开课后修改分值要进入测验中重新保存</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gn="l">
              <a:lnSpc>
                <a:spcPct val="200000"/>
              </a:lnSpc>
              <a:buNone/>
            </a:pPr>
            <a:r>
              <a:rPr lang="zh-CN" altLang="en-US" b="1">
                <a:latin typeface="微软雅黑" panose="020B0503020204020204" charset="-122"/>
                <a:ea typeface="微软雅黑" panose="020B0503020204020204" charset="-122"/>
                <a:cs typeface="微软雅黑" panose="020B0503020204020204" charset="-122"/>
                <a:sym typeface="+mn-ea"/>
              </a:rPr>
              <a:t>开放课程因为信息安全法，不支持</a:t>
            </a:r>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域外成绩导入</a:t>
            </a:r>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200000"/>
              </a:lnSpc>
              <a:buNone/>
            </a:pPr>
            <a:r>
              <a:rPr lang="en-US" altLang="zh-CN" b="1">
                <a:latin typeface="微软雅黑" panose="020B0503020204020204" charset="-122"/>
                <a:ea typeface="微软雅黑" panose="020B0503020204020204" charset="-122"/>
                <a:cs typeface="微软雅黑" panose="020B0503020204020204" charset="-122"/>
                <a:sym typeface="+mn-ea"/>
              </a:rPr>
              <a:t>spoc</a:t>
            </a:r>
            <a:r>
              <a:rPr lang="zh-CN" altLang="en-US" b="1">
                <a:latin typeface="微软雅黑" panose="020B0503020204020204" charset="-122"/>
                <a:ea typeface="微软雅黑" panose="020B0503020204020204" charset="-122"/>
                <a:cs typeface="微软雅黑" panose="020B0503020204020204" charset="-122"/>
                <a:sym typeface="+mn-ea"/>
              </a:rPr>
              <a:t>课程所有考核和总成绩确认后，可以导出学生考试试卷</a:t>
            </a: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a:sym typeface="+mn-ea"/>
              </a:rPr>
              <a:t>时间设置</a:t>
            </a:r>
            <a:endParaRPr lang="zh-CN" altLang="en-US"/>
          </a:p>
        </p:txBody>
      </p:sp>
      <p:grpSp>
        <p:nvGrpSpPr>
          <p:cNvPr id="6" name="组合 5"/>
          <p:cNvGrpSpPr/>
          <p:nvPr/>
        </p:nvGrpSpPr>
        <p:grpSpPr>
          <a:xfrm>
            <a:off x="805815" y="1655445"/>
            <a:ext cx="11386185" cy="4372610"/>
            <a:chOff x="1269" y="2607"/>
            <a:chExt cx="17931" cy="6886"/>
          </a:xfrm>
        </p:grpSpPr>
        <p:grpSp>
          <p:nvGrpSpPr>
            <p:cNvPr id="8" name="Group 22"/>
            <p:cNvGrpSpPr/>
            <p:nvPr/>
          </p:nvGrpSpPr>
          <p:grpSpPr bwMode="auto">
            <a:xfrm>
              <a:off x="7474" y="2730"/>
              <a:ext cx="906" cy="848"/>
              <a:chOff x="0" y="0"/>
              <a:chExt cx="1131895" cy="504056"/>
            </a:xfrm>
            <a:solidFill>
              <a:srgbClr val="59A3B0"/>
            </a:solidFill>
          </p:grpSpPr>
          <p:sp>
            <p:nvSpPr>
              <p:cNvPr id="11"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endParaRPr lang="zh-CN" altLang="zh-CN" sz="2800">
                  <a:solidFill>
                    <a:schemeClr val="bg1"/>
                  </a:solidFill>
                  <a:latin typeface="+mj-ea"/>
                  <a:ea typeface="+mj-ea"/>
                  <a:sym typeface="宋体" panose="02010600030101010101" pitchFamily="2" charset="-122"/>
                </a:endParaRPr>
              </a:p>
            </p:txBody>
          </p:sp>
          <p:sp>
            <p:nvSpPr>
              <p:cNvPr id="12" name="文本框 47"/>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p>
                <a:r>
                  <a:rPr lang="zh-CN" altLang="en-US" sz="2000" b="1" dirty="0" smtClean="0">
                    <a:solidFill>
                      <a:schemeClr val="bg1"/>
                    </a:solidFill>
                    <a:latin typeface="+mj-ea"/>
                    <a:ea typeface="+mj-ea"/>
                    <a:sym typeface="微软雅黑" panose="020B0503020204020204" charset="-122"/>
                  </a:rPr>
                  <a:t>一</a:t>
                </a:r>
                <a:endParaRPr lang="zh-CN" altLang="en-US" sz="2000" b="1" dirty="0">
                  <a:solidFill>
                    <a:schemeClr val="bg1"/>
                  </a:solidFill>
                  <a:latin typeface="+mj-ea"/>
                  <a:ea typeface="+mj-ea"/>
                  <a:sym typeface="微软雅黑" panose="020B0503020204020204" charset="-122"/>
                </a:endParaRPr>
              </a:p>
            </p:txBody>
          </p:sp>
        </p:grpSp>
        <p:sp>
          <p:nvSpPr>
            <p:cNvPr id="13" name="矩形 60"/>
            <p:cNvSpPr>
              <a:spLocks noChangeArrowheads="1"/>
            </p:cNvSpPr>
            <p:nvPr/>
          </p:nvSpPr>
          <p:spPr bwMode="auto">
            <a:xfrm>
              <a:off x="8655" y="2607"/>
              <a:ext cx="10146" cy="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gn="l"/>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课程时间顺序为：开课时间</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章节发布</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考核发布</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考核截止</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学生互评开始</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学生互评结束</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成绩公布</a:t>
              </a:r>
              <a:r>
                <a:rPr lang="en-US" altLang="zh-CN" sz="20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结课时间</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grpSp>
          <p:nvGrpSpPr>
            <p:cNvPr id="16" name="Group 22"/>
            <p:cNvGrpSpPr/>
            <p:nvPr/>
          </p:nvGrpSpPr>
          <p:grpSpPr bwMode="auto">
            <a:xfrm>
              <a:off x="7515" y="3987"/>
              <a:ext cx="906" cy="848"/>
              <a:chOff x="0" y="0"/>
              <a:chExt cx="1131895" cy="504056"/>
            </a:xfrm>
            <a:solidFill>
              <a:srgbClr val="3B4658"/>
            </a:solidFill>
          </p:grpSpPr>
          <p:sp>
            <p:nvSpPr>
              <p:cNvPr id="17"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endParaRPr lang="zh-CN" altLang="zh-CN" sz="2800" dirty="0">
                  <a:solidFill>
                    <a:schemeClr val="bg1">
                      <a:lumMod val="50000"/>
                    </a:schemeClr>
                  </a:solidFill>
                  <a:latin typeface="+mj-ea"/>
                  <a:ea typeface="+mj-ea"/>
                  <a:sym typeface="宋体" panose="02010600030101010101" pitchFamily="2" charset="-122"/>
                </a:endParaRPr>
              </a:p>
            </p:txBody>
          </p:sp>
          <p:sp>
            <p:nvSpPr>
              <p:cNvPr id="18" name="文本框 47"/>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p>
                <a:r>
                  <a:rPr lang="zh-CN" altLang="en-US" sz="2000" b="1" dirty="0" smtClean="0">
                    <a:solidFill>
                      <a:schemeClr val="bg1"/>
                    </a:solidFill>
                    <a:latin typeface="+mj-ea"/>
                    <a:sym typeface="微软雅黑" panose="020B0503020204020204" charset="-122"/>
                  </a:rPr>
                  <a:t>二</a:t>
                </a:r>
                <a:endParaRPr lang="zh-CN" altLang="en-US" sz="2000" b="1" dirty="0">
                  <a:solidFill>
                    <a:schemeClr val="bg1"/>
                  </a:solidFill>
                  <a:latin typeface="+mj-ea"/>
                  <a:sym typeface="微软雅黑" panose="020B0503020204020204" charset="-122"/>
                </a:endParaRPr>
              </a:p>
            </p:txBody>
          </p:sp>
        </p:grpSp>
        <p:sp>
          <p:nvSpPr>
            <p:cNvPr id="19" name="矩形 60"/>
            <p:cNvSpPr>
              <a:spLocks noChangeArrowheads="1"/>
            </p:cNvSpPr>
            <p:nvPr/>
          </p:nvSpPr>
          <p:spPr bwMode="auto">
            <a:xfrm>
              <a:off x="8655" y="3798"/>
              <a:ext cx="9008"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nSpc>
                  <a:spcPct val="150000"/>
                </a:lnSpc>
              </a:pPr>
              <a:r>
                <a:rPr lang="zh-CN" altLang="en-US" sz="2000" dirty="0">
                  <a:solidFill>
                    <a:schemeClr val="tx1"/>
                  </a:solidFill>
                  <a:latin typeface="微软雅黑" panose="020B0503020204020204" charset="-122"/>
                  <a:ea typeface="微软雅黑" panose="020B0503020204020204" charset="-122"/>
                </a:rPr>
                <a:t>需要在设置的开课时间前完成课程介绍页的发布</a:t>
              </a:r>
              <a:endParaRPr lang="zh-CN" altLang="en-US" sz="2000" dirty="0">
                <a:solidFill>
                  <a:schemeClr val="tx1"/>
                </a:solidFill>
                <a:latin typeface="微软雅黑" panose="020B0503020204020204" charset="-122"/>
                <a:ea typeface="微软雅黑" panose="020B0503020204020204" charset="-122"/>
              </a:endParaRPr>
            </a:p>
          </p:txBody>
        </p:sp>
        <p:grpSp>
          <p:nvGrpSpPr>
            <p:cNvPr id="20" name="Group 22"/>
            <p:cNvGrpSpPr/>
            <p:nvPr/>
          </p:nvGrpSpPr>
          <p:grpSpPr bwMode="auto">
            <a:xfrm>
              <a:off x="7503" y="5118"/>
              <a:ext cx="970" cy="848"/>
              <a:chOff x="0" y="0"/>
              <a:chExt cx="1131895" cy="504056"/>
            </a:xfrm>
            <a:solidFill>
              <a:srgbClr val="59A3B0"/>
            </a:solidFill>
          </p:grpSpPr>
          <p:sp>
            <p:nvSpPr>
              <p:cNvPr id="21"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endParaRPr lang="zh-CN" altLang="zh-CN" sz="2800" dirty="0">
                  <a:solidFill>
                    <a:schemeClr val="bg1">
                      <a:lumMod val="50000"/>
                    </a:schemeClr>
                  </a:solidFill>
                  <a:latin typeface="+mj-ea"/>
                  <a:ea typeface="+mj-ea"/>
                  <a:sym typeface="宋体" panose="02010600030101010101" pitchFamily="2" charset="-122"/>
                </a:endParaRPr>
              </a:p>
            </p:txBody>
          </p:sp>
          <p:sp>
            <p:nvSpPr>
              <p:cNvPr id="22" name="文本框 47"/>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p>
                <a:r>
                  <a:rPr lang="zh-CN" altLang="en-US" sz="2000" b="1" dirty="0" smtClean="0">
                    <a:solidFill>
                      <a:schemeClr val="bg1"/>
                    </a:solidFill>
                    <a:latin typeface="+mj-ea"/>
                    <a:sym typeface="微软雅黑" panose="020B0503020204020204" charset="-122"/>
                  </a:rPr>
                  <a:t>三</a:t>
                </a:r>
                <a:endParaRPr lang="zh-CN" altLang="en-US" sz="2000" b="1" dirty="0">
                  <a:solidFill>
                    <a:schemeClr val="bg1"/>
                  </a:solidFill>
                  <a:latin typeface="+mj-ea"/>
                  <a:sym typeface="微软雅黑" panose="020B0503020204020204" charset="-122"/>
                </a:endParaRPr>
              </a:p>
            </p:txBody>
          </p:sp>
        </p:grpSp>
        <p:sp>
          <p:nvSpPr>
            <p:cNvPr id="23" name="矩形 60"/>
            <p:cNvSpPr>
              <a:spLocks noChangeArrowheads="1"/>
            </p:cNvSpPr>
            <p:nvPr/>
          </p:nvSpPr>
          <p:spPr bwMode="auto">
            <a:xfrm>
              <a:off x="8655" y="4978"/>
              <a:ext cx="7762" cy="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marL="0" lvl="1" defTabSz="1066800">
                <a:lnSpc>
                  <a:spcPct val="150000"/>
                </a:lnSpc>
                <a:spcBef>
                  <a:spcPct val="0"/>
                </a:spcBef>
                <a:tabLst>
                  <a:tab pos="598805" algn="l"/>
                </a:tabLst>
              </a:pPr>
              <a:r>
                <a:rPr lang="zh-CN" altLang="en-US" sz="2000" dirty="0">
                  <a:solidFill>
                    <a:schemeClr val="tx1"/>
                  </a:solidFill>
                  <a:latin typeface="微软雅黑" panose="020B0503020204020204" charset="-122"/>
                  <a:ea typeface="微软雅黑" panose="020B0503020204020204" charset="-122"/>
                </a:rPr>
                <a:t>第一周内容发布时间与开课时间相同</a:t>
              </a:r>
              <a:endParaRPr lang="zh-CN" altLang="en-US" sz="2000" dirty="0">
                <a:solidFill>
                  <a:schemeClr val="tx1"/>
                </a:solidFill>
                <a:latin typeface="微软雅黑" panose="020B0503020204020204" charset="-122"/>
                <a:ea typeface="微软雅黑" panose="020B0503020204020204" charset="-122"/>
              </a:endParaRPr>
            </a:p>
          </p:txBody>
        </p:sp>
        <p:grpSp>
          <p:nvGrpSpPr>
            <p:cNvPr id="24" name="Group 22"/>
            <p:cNvGrpSpPr/>
            <p:nvPr/>
          </p:nvGrpSpPr>
          <p:grpSpPr bwMode="auto">
            <a:xfrm>
              <a:off x="7548" y="6242"/>
              <a:ext cx="970" cy="848"/>
              <a:chOff x="0" y="0"/>
              <a:chExt cx="1131895" cy="504056"/>
            </a:xfrm>
            <a:solidFill>
              <a:srgbClr val="3B4658"/>
            </a:solidFill>
          </p:grpSpPr>
          <p:sp>
            <p:nvSpPr>
              <p:cNvPr id="25"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endParaRPr lang="zh-CN" altLang="zh-CN" sz="2800" dirty="0">
                  <a:solidFill>
                    <a:schemeClr val="bg1">
                      <a:lumMod val="50000"/>
                    </a:schemeClr>
                  </a:solidFill>
                  <a:latin typeface="+mj-ea"/>
                  <a:ea typeface="+mj-ea"/>
                  <a:sym typeface="宋体" panose="02010600030101010101" pitchFamily="2" charset="-122"/>
                </a:endParaRPr>
              </a:p>
            </p:txBody>
          </p:sp>
          <p:sp>
            <p:nvSpPr>
              <p:cNvPr id="26" name="文本框 47"/>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p>
                <a:r>
                  <a:rPr lang="zh-CN" altLang="en-US" sz="2000" b="1" dirty="0" smtClean="0">
                    <a:solidFill>
                      <a:schemeClr val="bg1"/>
                    </a:solidFill>
                    <a:latin typeface="+mj-ea"/>
                    <a:sym typeface="微软雅黑" panose="020B0503020204020204" charset="-122"/>
                  </a:rPr>
                  <a:t>四</a:t>
                </a:r>
                <a:endParaRPr lang="zh-CN" altLang="en-US" sz="2000" b="1" dirty="0">
                  <a:solidFill>
                    <a:schemeClr val="bg1"/>
                  </a:solidFill>
                  <a:latin typeface="+mj-ea"/>
                  <a:sym typeface="微软雅黑" panose="020B0503020204020204" charset="-122"/>
                </a:endParaRPr>
              </a:p>
            </p:txBody>
          </p:sp>
        </p:grpSp>
        <p:sp>
          <p:nvSpPr>
            <p:cNvPr id="27" name="矩形 60"/>
            <p:cNvSpPr>
              <a:spLocks noChangeArrowheads="1"/>
            </p:cNvSpPr>
            <p:nvPr/>
          </p:nvSpPr>
          <p:spPr bwMode="auto">
            <a:xfrm>
              <a:off x="8693" y="6244"/>
              <a:ext cx="9851" cy="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p>
              <a:pPr>
                <a:lnSpc>
                  <a:spcPct val="130000"/>
                </a:lnSpc>
              </a:pPr>
              <a:r>
                <a:rPr lang="zh-CN" altLang="en-US" sz="2000" dirty="0">
                  <a:solidFill>
                    <a:schemeClr val="tx1"/>
                  </a:solidFill>
                  <a:latin typeface="微软雅黑" panose="020B0503020204020204" charset="-122"/>
                  <a:ea typeface="微软雅黑" panose="020B0503020204020204" charset="-122"/>
                </a:rPr>
                <a:t>单元测验、作业的发布时间不能早于单元内容发布时间</a:t>
              </a:r>
              <a:endParaRPr lang="zh-CN" altLang="en-US" sz="2000" dirty="0">
                <a:solidFill>
                  <a:schemeClr val="tx1"/>
                </a:solidFill>
                <a:latin typeface="微软雅黑" panose="020B0503020204020204" charset="-122"/>
                <a:ea typeface="微软雅黑" panose="020B0503020204020204" charset="-122"/>
              </a:endParaRPr>
            </a:p>
          </p:txBody>
        </p:sp>
        <p:sp>
          <p:nvSpPr>
            <p:cNvPr id="28" name="任意多边形 5"/>
            <p:cNvSpPr/>
            <p:nvPr/>
          </p:nvSpPr>
          <p:spPr>
            <a:xfrm rot="5400000">
              <a:off x="4467" y="5731"/>
              <a:ext cx="2368" cy="1140"/>
            </a:xfrm>
            <a:custGeom>
              <a:avLst/>
              <a:gdLst>
                <a:gd name="txL" fmla="*/ 0 w 1503912"/>
                <a:gd name="txT" fmla="*/ 0 h 723424"/>
                <a:gd name="txR" fmla="*/ 1503912 w 1503912"/>
                <a:gd name="txB" fmla="*/ 723424 h 723424"/>
              </a:gdLst>
              <a:ahLst/>
              <a:cxnLst>
                <a:cxn ang="0">
                  <a:pos x="0" y="488434"/>
                </a:cxn>
                <a:cxn ang="0">
                  <a:pos x="545844" y="194507"/>
                </a:cxn>
                <a:cxn ang="0">
                  <a:pos x="621520" y="182921"/>
                </a:cxn>
                <a:cxn ang="0">
                  <a:pos x="758642" y="0"/>
                </a:cxn>
                <a:cxn ang="0">
                  <a:pos x="896001" y="183236"/>
                </a:cxn>
                <a:cxn ang="0">
                  <a:pos x="950785" y="190524"/>
                </a:cxn>
                <a:cxn ang="0">
                  <a:pos x="1502265" y="473660"/>
                </a:cxn>
                <a:cxn ang="0">
                  <a:pos x="1271237" y="714670"/>
                </a:cxn>
                <a:cxn ang="0">
                  <a:pos x="235695" y="724853"/>
                </a:cxn>
              </a:cxnLst>
              <a:rect l="txL" t="txT" r="txR" b="txB"/>
              <a:pathLst>
                <a:path w="1503912" h="723424">
                  <a:moveTo>
                    <a:pt x="0" y="487471"/>
                  </a:moveTo>
                  <a:cubicBezTo>
                    <a:pt x="155116" y="332355"/>
                    <a:pt x="346085" y="234486"/>
                    <a:pt x="546441" y="194123"/>
                  </a:cubicBezTo>
                  <a:lnTo>
                    <a:pt x="622201" y="182561"/>
                  </a:lnTo>
                  <a:lnTo>
                    <a:pt x="759473" y="0"/>
                  </a:lnTo>
                  <a:lnTo>
                    <a:pt x="896982" y="182876"/>
                  </a:lnTo>
                  <a:lnTo>
                    <a:pt x="951826" y="190149"/>
                  </a:lnTo>
                  <a:cubicBezTo>
                    <a:pt x="1152934" y="226576"/>
                    <a:pt x="1345785" y="320682"/>
                    <a:pt x="1503912" y="472727"/>
                  </a:cubicBezTo>
                  <a:lnTo>
                    <a:pt x="1272630" y="713261"/>
                  </a:lnTo>
                  <a:cubicBezTo>
                    <a:pt x="981963" y="433774"/>
                    <a:pt x="521086" y="438291"/>
                    <a:pt x="235953" y="723424"/>
                  </a:cubicBezTo>
                  <a:lnTo>
                    <a:pt x="0" y="487471"/>
                  </a:lnTo>
                  <a:close/>
                </a:path>
              </a:pathLst>
            </a:custGeom>
            <a:solidFill>
              <a:srgbClr val="59A3B0"/>
            </a:solidFill>
            <a:ln w="9525">
              <a:noFill/>
            </a:ln>
          </p:spPr>
          <p:txBody>
            <a:bodyPr/>
            <a:p>
              <a:endParaRPr lang="zh-CN" altLang="en-US"/>
            </a:p>
          </p:txBody>
        </p:sp>
        <p:sp>
          <p:nvSpPr>
            <p:cNvPr id="29" name="任意多边形 11"/>
            <p:cNvSpPr/>
            <p:nvPr/>
          </p:nvSpPr>
          <p:spPr>
            <a:xfrm rot="-2700000">
              <a:off x="2044" y="5449"/>
              <a:ext cx="1670" cy="1693"/>
            </a:xfrm>
            <a:custGeom>
              <a:avLst/>
              <a:gdLst>
                <a:gd name="txL" fmla="*/ 0 w 1059543"/>
                <a:gd name="txT" fmla="*/ 0 h 1073851"/>
                <a:gd name="txR" fmla="*/ 1059543 w 1059543"/>
                <a:gd name="txB" fmla="*/ 1073851 h 1073851"/>
              </a:gdLst>
              <a:ahLst/>
              <a:cxnLst>
                <a:cxn ang="0">
                  <a:pos x="1055707" y="0"/>
                </a:cxn>
                <a:cxn ang="0">
                  <a:pos x="1062267" y="334452"/>
                </a:cxn>
                <a:cxn ang="0">
                  <a:pos x="334546" y="1076514"/>
                </a:cxn>
                <a:cxn ang="0">
                  <a:pos x="0" y="1076514"/>
                </a:cxn>
                <a:cxn ang="0">
                  <a:pos x="179422" y="481222"/>
                </a:cxn>
                <a:cxn ang="0">
                  <a:pos x="224934" y="419325"/>
                </a:cxn>
                <a:cxn ang="0">
                  <a:pos x="192828" y="192606"/>
                </a:cxn>
                <a:cxn ang="0">
                  <a:pos x="419957" y="224765"/>
                </a:cxn>
                <a:cxn ang="0">
                  <a:pos x="463994" y="191043"/>
                </a:cxn>
                <a:cxn ang="0">
                  <a:pos x="1055707" y="0"/>
                </a:cxn>
              </a:cxnLst>
              <a:rect l="txL" t="txT" r="txR" b="txB"/>
              <a:pathLst>
                <a:path w="1059543" h="1073851">
                  <a:moveTo>
                    <a:pt x="1053001" y="0"/>
                  </a:moveTo>
                  <a:lnTo>
                    <a:pt x="1059543" y="333624"/>
                  </a:lnTo>
                  <a:cubicBezTo>
                    <a:pt x="656383" y="341529"/>
                    <a:pt x="333688" y="670613"/>
                    <a:pt x="333688" y="1073851"/>
                  </a:cubicBezTo>
                  <a:lnTo>
                    <a:pt x="0" y="1073851"/>
                  </a:lnTo>
                  <a:cubicBezTo>
                    <a:pt x="0" y="854484"/>
                    <a:pt x="65832" y="650244"/>
                    <a:pt x="178963" y="480031"/>
                  </a:cubicBezTo>
                  <a:lnTo>
                    <a:pt x="224358" y="418287"/>
                  </a:lnTo>
                  <a:lnTo>
                    <a:pt x="192333" y="192129"/>
                  </a:lnTo>
                  <a:lnTo>
                    <a:pt x="418880" y="224209"/>
                  </a:lnTo>
                  <a:lnTo>
                    <a:pt x="462804" y="190570"/>
                  </a:lnTo>
                  <a:cubicBezTo>
                    <a:pt x="630767" y="74123"/>
                    <a:pt x="833676" y="4301"/>
                    <a:pt x="1053001" y="0"/>
                  </a:cubicBezTo>
                  <a:close/>
                </a:path>
              </a:pathLst>
            </a:custGeom>
            <a:solidFill>
              <a:srgbClr val="59A3B0"/>
            </a:solidFill>
            <a:ln w="9525">
              <a:noFill/>
            </a:ln>
          </p:spPr>
          <p:txBody>
            <a:bodyPr/>
            <a:p>
              <a:endParaRPr lang="zh-CN" altLang="en-US"/>
            </a:p>
          </p:txBody>
        </p:sp>
        <p:sp>
          <p:nvSpPr>
            <p:cNvPr id="30" name="任意多边形 12"/>
            <p:cNvSpPr/>
            <p:nvPr/>
          </p:nvSpPr>
          <p:spPr>
            <a:xfrm rot="-2700000" flipV="1">
              <a:off x="3346" y="6749"/>
              <a:ext cx="1668" cy="1693"/>
            </a:xfrm>
            <a:custGeom>
              <a:avLst/>
              <a:gdLst>
                <a:gd name="txL" fmla="*/ 0 w 1059543"/>
                <a:gd name="txT" fmla="*/ 0 h 1073851"/>
                <a:gd name="txR" fmla="*/ 1059543 w 1059543"/>
                <a:gd name="txB" fmla="*/ 1073851 h 1073851"/>
              </a:gdLst>
              <a:ahLst/>
              <a:cxnLst>
                <a:cxn ang="0">
                  <a:pos x="333046" y="1076511"/>
                </a:cxn>
                <a:cxn ang="0">
                  <a:pos x="1057501" y="334450"/>
                </a:cxn>
                <a:cxn ang="0">
                  <a:pos x="1050972" y="0"/>
                </a:cxn>
                <a:cxn ang="0">
                  <a:pos x="461913" y="191041"/>
                </a:cxn>
                <a:cxn ang="0">
                  <a:pos x="418074" y="224763"/>
                </a:cxn>
                <a:cxn ang="0">
                  <a:pos x="191963" y="192605"/>
                </a:cxn>
                <a:cxn ang="0">
                  <a:pos x="223927" y="419321"/>
                </a:cxn>
                <a:cxn ang="0">
                  <a:pos x="178619" y="481220"/>
                </a:cxn>
                <a:cxn ang="0">
                  <a:pos x="0" y="1076511"/>
                </a:cxn>
              </a:cxnLst>
              <a:rect l="txL" t="txT" r="txR" b="txB"/>
              <a:pathLst>
                <a:path w="1059543" h="1073851">
                  <a:moveTo>
                    <a:pt x="333688" y="1073851"/>
                  </a:moveTo>
                  <a:cubicBezTo>
                    <a:pt x="333688" y="670613"/>
                    <a:pt x="656383" y="341529"/>
                    <a:pt x="1059543" y="333624"/>
                  </a:cubicBezTo>
                  <a:lnTo>
                    <a:pt x="1053001" y="0"/>
                  </a:lnTo>
                  <a:cubicBezTo>
                    <a:pt x="833676" y="4300"/>
                    <a:pt x="630767" y="74123"/>
                    <a:pt x="462804" y="190570"/>
                  </a:cubicBezTo>
                  <a:lnTo>
                    <a:pt x="418881" y="224208"/>
                  </a:lnTo>
                  <a:lnTo>
                    <a:pt x="192334" y="192128"/>
                  </a:lnTo>
                  <a:lnTo>
                    <a:pt x="224359" y="418285"/>
                  </a:lnTo>
                  <a:lnTo>
                    <a:pt x="178964" y="480031"/>
                  </a:lnTo>
                  <a:cubicBezTo>
                    <a:pt x="65832" y="650245"/>
                    <a:pt x="0" y="854484"/>
                    <a:pt x="0" y="1073851"/>
                  </a:cubicBezTo>
                  <a:lnTo>
                    <a:pt x="333688" y="1073851"/>
                  </a:lnTo>
                  <a:close/>
                </a:path>
              </a:pathLst>
            </a:custGeom>
            <a:solidFill>
              <a:srgbClr val="3B4658"/>
            </a:solidFill>
            <a:ln w="9525">
              <a:noFill/>
            </a:ln>
          </p:spPr>
          <p:txBody>
            <a:bodyPr/>
            <a:p>
              <a:endParaRPr lang="zh-CN" altLang="en-US"/>
            </a:p>
          </p:txBody>
        </p:sp>
        <p:sp>
          <p:nvSpPr>
            <p:cNvPr id="31" name="任意多边形 22"/>
            <p:cNvSpPr/>
            <p:nvPr/>
          </p:nvSpPr>
          <p:spPr>
            <a:xfrm rot="2700000">
              <a:off x="3314" y="4141"/>
              <a:ext cx="1670" cy="1692"/>
            </a:xfrm>
            <a:custGeom>
              <a:avLst/>
              <a:gdLst>
                <a:gd name="txL" fmla="*/ 0 w 1059543"/>
                <a:gd name="txT" fmla="*/ 0 h 1073851"/>
                <a:gd name="txR" fmla="*/ 1059543 w 1059543"/>
                <a:gd name="txB" fmla="*/ 1073851 h 1073851"/>
              </a:gdLst>
              <a:ahLst/>
              <a:cxnLst>
                <a:cxn ang="0">
                  <a:pos x="219839" y="192605"/>
                </a:cxn>
                <a:cxn ang="0">
                  <a:pos x="424172" y="221536"/>
                </a:cxn>
                <a:cxn ang="0">
                  <a:pos x="463994" y="191041"/>
                </a:cxn>
                <a:cxn ang="0">
                  <a:pos x="1055707" y="0"/>
                </a:cxn>
                <a:cxn ang="0">
                  <a:pos x="1062267" y="334450"/>
                </a:cxn>
                <a:cxn ang="0">
                  <a:pos x="334546" y="1076511"/>
                </a:cxn>
                <a:cxn ang="0">
                  <a:pos x="0" y="1076511"/>
                </a:cxn>
                <a:cxn ang="0">
                  <a:pos x="240001" y="398833"/>
                </a:cxn>
                <a:cxn ang="0">
                  <a:pos x="247806" y="390085"/>
                </a:cxn>
              </a:cxnLst>
              <a:rect l="txL" t="txT" r="txR" b="txB"/>
              <a:pathLst>
                <a:path w="1059543" h="1073851">
                  <a:moveTo>
                    <a:pt x="219275" y="192128"/>
                  </a:moveTo>
                  <a:lnTo>
                    <a:pt x="423085" y="220989"/>
                  </a:lnTo>
                  <a:lnTo>
                    <a:pt x="462804" y="190570"/>
                  </a:lnTo>
                  <a:cubicBezTo>
                    <a:pt x="630767" y="74123"/>
                    <a:pt x="833676" y="4301"/>
                    <a:pt x="1053001" y="0"/>
                  </a:cubicBezTo>
                  <a:lnTo>
                    <a:pt x="1059543" y="333624"/>
                  </a:lnTo>
                  <a:cubicBezTo>
                    <a:pt x="656383" y="341529"/>
                    <a:pt x="333688" y="670613"/>
                    <a:pt x="333688" y="1073851"/>
                  </a:cubicBezTo>
                  <a:lnTo>
                    <a:pt x="0" y="1073851"/>
                  </a:lnTo>
                  <a:cubicBezTo>
                    <a:pt x="0" y="817923"/>
                    <a:pt x="89604" y="582585"/>
                    <a:pt x="239386" y="397847"/>
                  </a:cubicBezTo>
                  <a:lnTo>
                    <a:pt x="247170" y="389121"/>
                  </a:lnTo>
                  <a:lnTo>
                    <a:pt x="219275" y="192128"/>
                  </a:lnTo>
                  <a:close/>
                </a:path>
              </a:pathLst>
            </a:custGeom>
            <a:solidFill>
              <a:srgbClr val="3B4658"/>
            </a:solidFill>
            <a:ln w="9525">
              <a:noFill/>
            </a:ln>
          </p:spPr>
          <p:txBody>
            <a:bodyPr/>
            <a:p>
              <a:endParaRPr lang="zh-CN" altLang="en-US"/>
            </a:p>
          </p:txBody>
        </p:sp>
        <p:sp>
          <p:nvSpPr>
            <p:cNvPr id="32" name="心形 9"/>
            <p:cNvSpPr/>
            <p:nvPr/>
          </p:nvSpPr>
          <p:spPr>
            <a:xfrm>
              <a:off x="3911" y="3604"/>
              <a:ext cx="555" cy="460"/>
            </a:xfrm>
            <a:custGeom>
              <a:avLst/>
              <a:gdLst>
                <a:gd name="txL" fmla="*/ 5037 w 21600"/>
                <a:gd name="txT" fmla="*/ 2277 h 21600"/>
                <a:gd name="txR" fmla="*/ 16557 w 21600"/>
                <a:gd name="txB" fmla="*/ 13677 h 21600"/>
              </a:gdLst>
              <a:ahLst/>
              <a:cxnLst>
                <a:cxn ang="17694720">
                  <a:pos x="47170177" y="5408543"/>
                </a:cxn>
                <a:cxn ang="11796480">
                  <a:pos x="12717697" y="26708975"/>
                </a:cxn>
                <a:cxn ang="5898240">
                  <a:pos x="47170177" y="53417950"/>
                </a:cxn>
                <a:cxn ang="0">
                  <a:pos x="81101705" y="26708975"/>
                </a:cxn>
              </a:cxnLst>
              <a:rect l="txL" t="txT" r="txR" b="txB"/>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3B4658"/>
            </a:solidFill>
            <a:ln w="9525">
              <a:noFill/>
            </a:ln>
          </p:spPr>
          <p:txBody>
            <a:bodyPr/>
            <a:p>
              <a:endParaRPr lang="zh-CN" altLang="en-US"/>
            </a:p>
          </p:txBody>
        </p:sp>
        <p:grpSp>
          <p:nvGrpSpPr>
            <p:cNvPr id="33" name="组合 32"/>
            <p:cNvGrpSpPr/>
            <p:nvPr/>
          </p:nvGrpSpPr>
          <p:grpSpPr>
            <a:xfrm>
              <a:off x="6433" y="5774"/>
              <a:ext cx="355" cy="888"/>
              <a:chOff x="0" y="0"/>
              <a:chExt cx="224872" cy="564609"/>
            </a:xfrm>
            <a:solidFill>
              <a:srgbClr val="59A3B0"/>
            </a:solidFill>
          </p:grpSpPr>
          <p:sp>
            <p:nvSpPr>
              <p:cNvPr id="34" name="椭圆 33"/>
              <p:cNvSpPr/>
              <p:nvPr/>
            </p:nvSpPr>
            <p:spPr>
              <a:xfrm>
                <a:off x="69912" y="0"/>
                <a:ext cx="90487" cy="90487"/>
              </a:xfrm>
              <a:prstGeom prst="ellipse">
                <a:avLst/>
              </a:prstGeom>
              <a:grpFill/>
              <a:ln w="9525">
                <a:noFill/>
              </a:ln>
            </p:spPr>
            <p:txBody>
              <a:bodyPr anchor="ctr"/>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35" name="矩形 13"/>
              <p:cNvSpPr/>
              <p:nvPr/>
            </p:nvSpPr>
            <p:spPr>
              <a:xfrm>
                <a:off x="56189" y="162997"/>
                <a:ext cx="112763" cy="154601"/>
              </a:xfrm>
              <a:prstGeom prst="rect">
                <a:avLst/>
              </a:prstGeom>
              <a:grpFill/>
              <a:ln w="9525">
                <a:noFill/>
                <a:miter/>
              </a:ln>
            </p:spPr>
            <p:txBody>
              <a:bodyPr anchor="ctr"/>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grpSp>
        <p:grpSp>
          <p:nvGrpSpPr>
            <p:cNvPr id="36" name="组合 18"/>
            <p:cNvGrpSpPr/>
            <p:nvPr/>
          </p:nvGrpSpPr>
          <p:grpSpPr>
            <a:xfrm>
              <a:off x="1269" y="6051"/>
              <a:ext cx="692" cy="490"/>
              <a:chOff x="0" y="0"/>
              <a:chExt cx="439857" cy="311768"/>
            </a:xfrm>
            <a:solidFill>
              <a:srgbClr val="59A3B0"/>
            </a:solidFill>
          </p:grpSpPr>
          <p:grpSp>
            <p:nvGrpSpPr>
              <p:cNvPr id="37" name="组合 19"/>
              <p:cNvGrpSpPr/>
              <p:nvPr/>
            </p:nvGrpSpPr>
            <p:grpSpPr>
              <a:xfrm>
                <a:off x="0" y="43261"/>
                <a:ext cx="439857" cy="268507"/>
                <a:chOff x="0" y="0"/>
                <a:chExt cx="439857" cy="268507"/>
              </a:xfrm>
              <a:grpFill/>
            </p:grpSpPr>
            <p:grpSp>
              <p:nvGrpSpPr>
                <p:cNvPr id="38" name="组合 21"/>
                <p:cNvGrpSpPr/>
                <p:nvPr/>
              </p:nvGrpSpPr>
              <p:grpSpPr>
                <a:xfrm>
                  <a:off x="0" y="20559"/>
                  <a:ext cx="439857" cy="24689"/>
                  <a:chOff x="0" y="0"/>
                  <a:chExt cx="439857" cy="24689"/>
                </a:xfrm>
                <a:grpFill/>
              </p:grpSpPr>
              <p:sp>
                <p:nvSpPr>
                  <p:cNvPr id="42" name="矩形 25"/>
                  <p:cNvSpPr/>
                  <p:nvPr/>
                </p:nvSpPr>
                <p:spPr>
                  <a:xfrm rot="-2220000">
                    <a:off x="0" y="0"/>
                    <a:ext cx="252000" cy="24688"/>
                  </a:xfrm>
                  <a:prstGeom prst="rect">
                    <a:avLst/>
                  </a:prstGeom>
                  <a:grpFill/>
                  <a:ln w="9525">
                    <a:noFill/>
                    <a:miter/>
                  </a:ln>
                </p:spPr>
                <p:txBody>
                  <a:bodyPr anchor="ctr"/>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43" name="矩形 26"/>
                  <p:cNvSpPr/>
                  <p:nvPr/>
                </p:nvSpPr>
                <p:spPr>
                  <a:xfrm rot="2220000" flipH="1">
                    <a:off x="187857" y="1"/>
                    <a:ext cx="252000" cy="24688"/>
                  </a:xfrm>
                  <a:prstGeom prst="rect">
                    <a:avLst/>
                  </a:prstGeom>
                  <a:grpFill/>
                  <a:ln w="9525">
                    <a:noFill/>
                    <a:miter/>
                  </a:ln>
                </p:spPr>
                <p:txBody>
                  <a:bodyPr anchor="ctr"/>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39" name="等腰三角形 22"/>
                <p:cNvSpPr/>
                <p:nvPr/>
              </p:nvSpPr>
              <p:spPr>
                <a:xfrm>
                  <a:off x="68555" y="0"/>
                  <a:ext cx="302746" cy="127806"/>
                </a:xfrm>
                <a:prstGeom prst="triangle">
                  <a:avLst>
                    <a:gd name="adj" fmla="val 50000"/>
                  </a:avLst>
                </a:prstGeom>
                <a:grpFill/>
                <a:ln w="9525">
                  <a:noFill/>
                  <a:miter/>
                </a:ln>
              </p:spPr>
              <p:txBody>
                <a:bodyPr anchor="ctr"/>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40" name="矩形 23"/>
                <p:cNvSpPr/>
                <p:nvPr/>
              </p:nvSpPr>
              <p:spPr>
                <a:xfrm>
                  <a:off x="68082" y="127806"/>
                  <a:ext cx="106784" cy="140701"/>
                </a:xfrm>
                <a:prstGeom prst="rect">
                  <a:avLst/>
                </a:prstGeom>
                <a:grpFill/>
                <a:ln w="9525">
                  <a:noFill/>
                  <a:miter/>
                </a:ln>
              </p:spPr>
              <p:txBody>
                <a:bodyPr anchor="ctr"/>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sp>
              <p:nvSpPr>
                <p:cNvPr id="41" name="矩形 24"/>
                <p:cNvSpPr/>
                <p:nvPr/>
              </p:nvSpPr>
              <p:spPr>
                <a:xfrm>
                  <a:off x="262846" y="127806"/>
                  <a:ext cx="106784" cy="140701"/>
                </a:xfrm>
                <a:prstGeom prst="rect">
                  <a:avLst/>
                </a:prstGeom>
                <a:grpFill/>
                <a:ln w="9525">
                  <a:noFill/>
                  <a:miter/>
                </a:ln>
              </p:spPr>
              <p:txBody>
                <a:bodyPr anchor="ctr"/>
                <a:p>
                  <a:pPr lvl="0" algn="ctr" eaLnBrk="1" hangingPunct="1">
                    <a:buNone/>
                  </a:pPr>
                  <a:endParaRPr lang="zh-CN" altLang="zh-CN" dirty="0">
                    <a:solidFill>
                      <a:srgbClr val="3F3F3F"/>
                    </a:solidFill>
                    <a:latin typeface="宋体" panose="02010600030101010101" pitchFamily="2" charset="-122"/>
                    <a:ea typeface="宋体" panose="02010600030101010101" pitchFamily="2" charset="-122"/>
                    <a:sym typeface="宋体" panose="02010600030101010101" pitchFamily="2" charset="-122"/>
                  </a:endParaRPr>
                </a:p>
              </p:txBody>
            </p:sp>
          </p:grpSp>
        </p:grpSp>
        <p:grpSp>
          <p:nvGrpSpPr>
            <p:cNvPr id="44" name="组合 27"/>
            <p:cNvGrpSpPr/>
            <p:nvPr/>
          </p:nvGrpSpPr>
          <p:grpSpPr>
            <a:xfrm>
              <a:off x="3821" y="8549"/>
              <a:ext cx="733" cy="658"/>
              <a:chOff x="0" y="0"/>
              <a:chExt cx="465358" cy="418456"/>
            </a:xfrm>
            <a:solidFill>
              <a:srgbClr val="3B4658"/>
            </a:solidFill>
          </p:grpSpPr>
          <p:grpSp>
            <p:nvGrpSpPr>
              <p:cNvPr id="45" name="组合 28"/>
              <p:cNvGrpSpPr/>
              <p:nvPr/>
            </p:nvGrpSpPr>
            <p:grpSpPr>
              <a:xfrm>
                <a:off x="0" y="0"/>
                <a:ext cx="460390" cy="418456"/>
                <a:chOff x="0" y="0"/>
                <a:chExt cx="460390" cy="418456"/>
              </a:xfrm>
              <a:grpFill/>
            </p:grpSpPr>
            <p:sp>
              <p:nvSpPr>
                <p:cNvPr id="48" name="任意多边形 31"/>
                <p:cNvSpPr/>
                <p:nvPr/>
              </p:nvSpPr>
              <p:spPr>
                <a:xfrm>
                  <a:off x="53155" y="0"/>
                  <a:ext cx="407235" cy="357637"/>
                </a:xfrm>
                <a:custGeom>
                  <a:avLst/>
                  <a:gdLst>
                    <a:gd name="txL" fmla="*/ 0 w 407235"/>
                    <a:gd name="txT" fmla="*/ 0 h 357637"/>
                    <a:gd name="txR" fmla="*/ 407235 w 407235"/>
                    <a:gd name="txB" fmla="*/ 357637 h 357637"/>
                  </a:gdLst>
                  <a:ahLst/>
                  <a:cxnLst>
                    <a:cxn ang="0">
                      <a:pos x="7668" y="305095"/>
                    </a:cxn>
                    <a:cxn ang="0">
                      <a:pos x="7668" y="226514"/>
                    </a:cxn>
                    <a:cxn ang="0">
                      <a:pos x="74343" y="128882"/>
                    </a:cxn>
                    <a:cxn ang="0">
                      <a:pos x="245793" y="43157"/>
                    </a:cxn>
                    <a:cxn ang="0">
                      <a:pos x="402955" y="295"/>
                    </a:cxn>
                    <a:cxn ang="0">
                      <a:pos x="360093" y="26489"/>
                    </a:cxn>
                    <a:cxn ang="0">
                      <a:pos x="331518" y="69351"/>
                    </a:cxn>
                    <a:cxn ang="0">
                      <a:pos x="279130" y="209845"/>
                    </a:cxn>
                    <a:cxn ang="0">
                      <a:pos x="212455" y="305095"/>
                    </a:cxn>
                    <a:cxn ang="0">
                      <a:pos x="121967" y="355101"/>
                    </a:cxn>
                    <a:cxn ang="0">
                      <a:pos x="45768" y="345576"/>
                    </a:cxn>
                    <a:cxn ang="0">
                      <a:pos x="7668" y="305095"/>
                    </a:cxn>
                  </a:cxnLst>
                  <a:rect l="txL" t="txT" r="txR" b="txB"/>
                  <a:pathLst>
                    <a:path w="407235" h="357637">
                      <a:moveTo>
                        <a:pt x="7668" y="305095"/>
                      </a:moveTo>
                      <a:cubicBezTo>
                        <a:pt x="1318" y="285251"/>
                        <a:pt x="-5826" y="270170"/>
                        <a:pt x="7668" y="226514"/>
                      </a:cubicBezTo>
                      <a:cubicBezTo>
                        <a:pt x="21162" y="182858"/>
                        <a:pt x="48943" y="149916"/>
                        <a:pt x="74343" y="128882"/>
                      </a:cubicBezTo>
                      <a:cubicBezTo>
                        <a:pt x="99743" y="107848"/>
                        <a:pt x="191024" y="64588"/>
                        <a:pt x="245793" y="43157"/>
                      </a:cubicBezTo>
                      <a:cubicBezTo>
                        <a:pt x="300562" y="21726"/>
                        <a:pt x="383905" y="3073"/>
                        <a:pt x="402955" y="295"/>
                      </a:cubicBezTo>
                      <a:cubicBezTo>
                        <a:pt x="422005" y="-2483"/>
                        <a:pt x="371999" y="14980"/>
                        <a:pt x="360093" y="26489"/>
                      </a:cubicBezTo>
                      <a:cubicBezTo>
                        <a:pt x="348187" y="37998"/>
                        <a:pt x="345012" y="38792"/>
                        <a:pt x="331518" y="69351"/>
                      </a:cubicBezTo>
                      <a:cubicBezTo>
                        <a:pt x="318024" y="99910"/>
                        <a:pt x="298974" y="170554"/>
                        <a:pt x="279130" y="209845"/>
                      </a:cubicBezTo>
                      <a:cubicBezTo>
                        <a:pt x="259286" y="249136"/>
                        <a:pt x="238649" y="280886"/>
                        <a:pt x="212455" y="305095"/>
                      </a:cubicBezTo>
                      <a:cubicBezTo>
                        <a:pt x="186261" y="329304"/>
                        <a:pt x="149748" y="348354"/>
                        <a:pt x="121967" y="355101"/>
                      </a:cubicBezTo>
                      <a:cubicBezTo>
                        <a:pt x="94186" y="361848"/>
                        <a:pt x="64818" y="353910"/>
                        <a:pt x="45768" y="345576"/>
                      </a:cubicBezTo>
                      <a:cubicBezTo>
                        <a:pt x="26718" y="337242"/>
                        <a:pt x="14018" y="324939"/>
                        <a:pt x="7668" y="305095"/>
                      </a:cubicBezTo>
                      <a:close/>
                    </a:path>
                  </a:pathLst>
                </a:custGeom>
                <a:grpFill/>
                <a:ln w="9525">
                  <a:noFill/>
                </a:ln>
              </p:spPr>
              <p:txBody>
                <a:bodyPr/>
                <a:p>
                  <a:endParaRPr lang="zh-CN" altLang="en-US"/>
                </a:p>
              </p:txBody>
            </p:sp>
            <p:sp>
              <p:nvSpPr>
                <p:cNvPr id="49" name="任意多边形 32"/>
                <p:cNvSpPr/>
                <p:nvPr/>
              </p:nvSpPr>
              <p:spPr>
                <a:xfrm>
                  <a:off x="0" y="296819"/>
                  <a:ext cx="95196" cy="121637"/>
                </a:xfrm>
                <a:custGeom>
                  <a:avLst/>
                  <a:gdLst>
                    <a:gd name="txL" fmla="*/ 0 w 151739"/>
                    <a:gd name="txT" fmla="*/ 0 h 131899"/>
                    <a:gd name="txR" fmla="*/ 151739 w 151739"/>
                    <a:gd name="txB" fmla="*/ 131899 h 131899"/>
                  </a:gdLst>
                  <a:ahLst/>
                  <a:cxnLst>
                    <a:cxn ang="0">
                      <a:pos x="36660" y="8926"/>
                    </a:cxn>
                    <a:cxn ang="0">
                      <a:pos x="16465" y="69792"/>
                    </a:cxn>
                    <a:cxn ang="0">
                      <a:pos x="7185" y="102936"/>
                    </a:cxn>
                    <a:cxn ang="0">
                      <a:pos x="2" y="86601"/>
                    </a:cxn>
                    <a:cxn ang="0">
                      <a:pos x="10585" y="49249"/>
                    </a:cxn>
                    <a:cxn ang="0">
                      <a:pos x="32067" y="3009"/>
                    </a:cxn>
                    <a:cxn ang="0">
                      <a:pos x="36660" y="8926"/>
                    </a:cxn>
                  </a:cxnLst>
                  <a:rect l="txL" t="txT" r="txR" b="txB"/>
                  <a:pathLst>
                    <a:path w="151739" h="131899">
                      <a:moveTo>
                        <a:pt x="148467" y="11381"/>
                      </a:moveTo>
                      <a:cubicBezTo>
                        <a:pt x="137936" y="25573"/>
                        <a:pt x="86576" y="69011"/>
                        <a:pt x="66681" y="88989"/>
                      </a:cubicBezTo>
                      <a:cubicBezTo>
                        <a:pt x="46786" y="108967"/>
                        <a:pt x="40211" y="127676"/>
                        <a:pt x="29099" y="131248"/>
                      </a:cubicBezTo>
                      <a:cubicBezTo>
                        <a:pt x="17987" y="134820"/>
                        <a:pt x="-391" y="123120"/>
                        <a:pt x="6" y="110420"/>
                      </a:cubicBezTo>
                      <a:cubicBezTo>
                        <a:pt x="403" y="97720"/>
                        <a:pt x="21225" y="80559"/>
                        <a:pt x="42868" y="62795"/>
                      </a:cubicBezTo>
                      <a:cubicBezTo>
                        <a:pt x="64511" y="45031"/>
                        <a:pt x="117959" y="9393"/>
                        <a:pt x="129865" y="3837"/>
                      </a:cubicBezTo>
                      <a:cubicBezTo>
                        <a:pt x="141771" y="-1719"/>
                        <a:pt x="158998" y="-2811"/>
                        <a:pt x="148467" y="11381"/>
                      </a:cubicBezTo>
                      <a:close/>
                    </a:path>
                  </a:pathLst>
                </a:custGeom>
                <a:grpFill/>
                <a:ln w="9525">
                  <a:noFill/>
                </a:ln>
              </p:spPr>
              <p:txBody>
                <a:bodyPr/>
                <a:p>
                  <a:endParaRPr lang="zh-CN" altLang="en-US"/>
                </a:p>
              </p:txBody>
            </p:sp>
          </p:grpSp>
          <p:sp>
            <p:nvSpPr>
              <p:cNvPr id="46" name="任意多边形 29"/>
              <p:cNvSpPr/>
              <p:nvPr/>
            </p:nvSpPr>
            <p:spPr>
              <a:xfrm>
                <a:off x="141938" y="0"/>
                <a:ext cx="323420" cy="355925"/>
              </a:xfrm>
              <a:custGeom>
                <a:avLst/>
                <a:gdLst>
                  <a:gd name="txL" fmla="*/ 0 w 323420"/>
                  <a:gd name="txT" fmla="*/ 0 h 355925"/>
                  <a:gd name="txR" fmla="*/ 323420 w 323420"/>
                  <a:gd name="txB" fmla="*/ 355925 h 355925"/>
                </a:gdLst>
                <a:ahLst/>
                <a:cxnLst>
                  <a:cxn ang="0">
                    <a:pos x="319140" y="295"/>
                  </a:cxn>
                  <a:cxn ang="0">
                    <a:pos x="276278" y="26489"/>
                  </a:cxn>
                  <a:cxn ang="0">
                    <a:pos x="247703" y="69351"/>
                  </a:cxn>
                  <a:cxn ang="0">
                    <a:pos x="195315" y="209845"/>
                  </a:cxn>
                  <a:cxn ang="0">
                    <a:pos x="128640" y="305095"/>
                  </a:cxn>
                  <a:cxn ang="0">
                    <a:pos x="84656" y="336177"/>
                  </a:cxn>
                  <a:cxn ang="0">
                    <a:pos x="36710" y="355132"/>
                  </a:cxn>
                  <a:cxn ang="0">
                    <a:pos x="0" y="355925"/>
                  </a:cxn>
                  <a:cxn ang="0">
                    <a:pos x="82794" y="77974"/>
                  </a:cxn>
                  <a:cxn ang="0">
                    <a:pos x="115655" y="62635"/>
                  </a:cxn>
                  <a:cxn ang="0">
                    <a:pos x="161978" y="43157"/>
                  </a:cxn>
                  <a:cxn ang="0">
                    <a:pos x="319140" y="295"/>
                  </a:cxn>
                </a:cxnLst>
                <a:rect l="txL" t="txT" r="txR" b="txB"/>
                <a:pathLst>
                  <a:path w="323420" h="355925">
                    <a:moveTo>
                      <a:pt x="319140" y="295"/>
                    </a:moveTo>
                    <a:cubicBezTo>
                      <a:pt x="338190" y="-2483"/>
                      <a:pt x="288184" y="14980"/>
                      <a:pt x="276278" y="26489"/>
                    </a:cubicBezTo>
                    <a:cubicBezTo>
                      <a:pt x="264372" y="37998"/>
                      <a:pt x="261197" y="38792"/>
                      <a:pt x="247703" y="69351"/>
                    </a:cubicBezTo>
                    <a:cubicBezTo>
                      <a:pt x="234209" y="99910"/>
                      <a:pt x="215159" y="170554"/>
                      <a:pt x="195315" y="209845"/>
                    </a:cubicBezTo>
                    <a:cubicBezTo>
                      <a:pt x="175471" y="249136"/>
                      <a:pt x="154834" y="280886"/>
                      <a:pt x="128640" y="305095"/>
                    </a:cubicBezTo>
                    <a:lnTo>
                      <a:pt x="84656" y="336177"/>
                    </a:lnTo>
                    <a:lnTo>
                      <a:pt x="36710" y="355132"/>
                    </a:lnTo>
                    <a:lnTo>
                      <a:pt x="0" y="355925"/>
                    </a:lnTo>
                    <a:lnTo>
                      <a:pt x="82794" y="77974"/>
                    </a:lnTo>
                    <a:lnTo>
                      <a:pt x="115655" y="62635"/>
                    </a:lnTo>
                    <a:cubicBezTo>
                      <a:pt x="132312" y="55237"/>
                      <a:pt x="148286" y="48515"/>
                      <a:pt x="161978" y="43157"/>
                    </a:cubicBezTo>
                    <a:cubicBezTo>
                      <a:pt x="216747" y="21726"/>
                      <a:pt x="300090" y="3073"/>
                      <a:pt x="319140" y="295"/>
                    </a:cubicBezTo>
                    <a:close/>
                  </a:path>
                </a:pathLst>
              </a:custGeom>
              <a:grpFill/>
              <a:ln w="9525">
                <a:noFill/>
              </a:ln>
            </p:spPr>
            <p:txBody>
              <a:bodyPr/>
              <a:p>
                <a:endParaRPr lang="zh-CN" altLang="en-US"/>
              </a:p>
            </p:txBody>
          </p:sp>
          <p:sp>
            <p:nvSpPr>
              <p:cNvPr id="47" name="任意多边形 30"/>
              <p:cNvSpPr/>
              <p:nvPr/>
            </p:nvSpPr>
            <p:spPr>
              <a:xfrm>
                <a:off x="67920" y="135454"/>
                <a:ext cx="181927" cy="183765"/>
              </a:xfrm>
              <a:custGeom>
                <a:avLst/>
                <a:gdLst>
                  <a:gd name="txL" fmla="*/ 0 w 181927"/>
                  <a:gd name="txT" fmla="*/ 0 h 183765"/>
                  <a:gd name="txR" fmla="*/ 181927 w 181927"/>
                  <a:gd name="txB" fmla="*/ 183765 h 183765"/>
                </a:gdLst>
                <a:ahLst/>
                <a:cxnLst>
                  <a:cxn ang="0">
                    <a:pos x="5402" y="166742"/>
                  </a:cxn>
                  <a:cxn ang="0">
                    <a:pos x="95890" y="64349"/>
                  </a:cxn>
                  <a:cxn ang="0">
                    <a:pos x="181615" y="55"/>
                  </a:cxn>
                  <a:cxn ang="0">
                    <a:pos x="122084" y="54824"/>
                  </a:cxn>
                  <a:cxn ang="0">
                    <a:pos x="53027" y="133405"/>
                  </a:cxn>
                  <a:cxn ang="0">
                    <a:pos x="14927" y="181030"/>
                  </a:cxn>
                  <a:cxn ang="0">
                    <a:pos x="5402" y="166742"/>
                  </a:cxn>
                </a:cxnLst>
                <a:rect l="txL" t="txT" r="txR" b="txB"/>
                <a:pathLst>
                  <a:path w="181927" h="183765">
                    <a:moveTo>
                      <a:pt x="5402" y="166742"/>
                    </a:moveTo>
                    <a:cubicBezTo>
                      <a:pt x="18896" y="147295"/>
                      <a:pt x="66521" y="92130"/>
                      <a:pt x="95890" y="64349"/>
                    </a:cubicBezTo>
                    <a:cubicBezTo>
                      <a:pt x="125259" y="36568"/>
                      <a:pt x="177249" y="1642"/>
                      <a:pt x="181615" y="55"/>
                    </a:cubicBezTo>
                    <a:cubicBezTo>
                      <a:pt x="185981" y="-1532"/>
                      <a:pt x="143515" y="31805"/>
                      <a:pt x="122084" y="54824"/>
                    </a:cubicBezTo>
                    <a:cubicBezTo>
                      <a:pt x="100653" y="77843"/>
                      <a:pt x="70886" y="112371"/>
                      <a:pt x="53027" y="133405"/>
                    </a:cubicBezTo>
                    <a:cubicBezTo>
                      <a:pt x="35168" y="154439"/>
                      <a:pt x="22865" y="176268"/>
                      <a:pt x="14927" y="181030"/>
                    </a:cubicBezTo>
                    <a:cubicBezTo>
                      <a:pt x="6990" y="185793"/>
                      <a:pt x="-8092" y="186189"/>
                      <a:pt x="5402" y="166742"/>
                    </a:cubicBezTo>
                    <a:close/>
                  </a:path>
                </a:pathLst>
              </a:custGeom>
              <a:grpFill/>
              <a:ln w="9525">
                <a:noFill/>
              </a:ln>
            </p:spPr>
            <p:txBody>
              <a:bodyPr/>
              <a:p>
                <a:endParaRPr lang="zh-CN" altLang="en-US"/>
              </a:p>
            </p:txBody>
          </p:sp>
        </p:grpSp>
        <p:grpSp>
          <p:nvGrpSpPr>
            <p:cNvPr id="50" name="Group 22"/>
            <p:cNvGrpSpPr/>
            <p:nvPr/>
          </p:nvGrpSpPr>
          <p:grpSpPr bwMode="auto">
            <a:xfrm>
              <a:off x="7548" y="7456"/>
              <a:ext cx="970" cy="848"/>
              <a:chOff x="0" y="0"/>
              <a:chExt cx="1131895" cy="504056"/>
            </a:xfrm>
            <a:solidFill>
              <a:srgbClr val="59A3B0"/>
            </a:solidFill>
          </p:grpSpPr>
          <p:sp>
            <p:nvSpPr>
              <p:cNvPr id="51"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endParaRPr lang="zh-CN" altLang="zh-CN" sz="2800" dirty="0">
                  <a:solidFill>
                    <a:schemeClr val="bg1">
                      <a:lumMod val="50000"/>
                    </a:schemeClr>
                  </a:solidFill>
                  <a:latin typeface="+mj-ea"/>
                  <a:ea typeface="+mj-ea"/>
                  <a:sym typeface="宋体" panose="02010600030101010101" pitchFamily="2" charset="-122"/>
                </a:endParaRPr>
              </a:p>
            </p:txBody>
          </p:sp>
          <p:sp>
            <p:nvSpPr>
              <p:cNvPr id="52" name="文本框 47"/>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p>
                <a:r>
                  <a:rPr lang="zh-CN" altLang="en-US" sz="2000" b="1" dirty="0" smtClean="0">
                    <a:solidFill>
                      <a:schemeClr val="bg1"/>
                    </a:solidFill>
                    <a:latin typeface="+mj-ea"/>
                    <a:sym typeface="微软雅黑" panose="020B0503020204020204" charset="-122"/>
                  </a:rPr>
                  <a:t>五</a:t>
                </a:r>
                <a:endParaRPr lang="zh-CN" altLang="en-US" sz="2000" b="1" dirty="0">
                  <a:solidFill>
                    <a:schemeClr val="bg1"/>
                  </a:solidFill>
                  <a:latin typeface="+mj-ea"/>
                  <a:sym typeface="微软雅黑" panose="020B0503020204020204" charset="-122"/>
                </a:endParaRPr>
              </a:p>
            </p:txBody>
          </p:sp>
        </p:grpSp>
        <p:grpSp>
          <p:nvGrpSpPr>
            <p:cNvPr id="53" name="Group 22"/>
            <p:cNvGrpSpPr/>
            <p:nvPr/>
          </p:nvGrpSpPr>
          <p:grpSpPr bwMode="auto">
            <a:xfrm>
              <a:off x="7515" y="8645"/>
              <a:ext cx="1013" cy="848"/>
              <a:chOff x="0" y="0"/>
              <a:chExt cx="1131895" cy="504056"/>
            </a:xfrm>
            <a:solidFill>
              <a:srgbClr val="3B4658"/>
            </a:solidFill>
          </p:grpSpPr>
          <p:sp>
            <p:nvSpPr>
              <p:cNvPr id="54"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p>
                <a:pPr algn="ctr"/>
                <a:endParaRPr lang="zh-CN" altLang="zh-CN" sz="2800" dirty="0">
                  <a:solidFill>
                    <a:schemeClr val="bg1">
                      <a:lumMod val="50000"/>
                    </a:schemeClr>
                  </a:solidFill>
                  <a:latin typeface="+mj-ea"/>
                  <a:ea typeface="+mj-ea"/>
                  <a:sym typeface="宋体" panose="02010600030101010101" pitchFamily="2" charset="-122"/>
                </a:endParaRPr>
              </a:p>
            </p:txBody>
          </p:sp>
          <p:sp>
            <p:nvSpPr>
              <p:cNvPr id="55" name="文本框 47"/>
              <p:cNvSpPr>
                <a:spLocks noChangeArrowheads="1"/>
              </p:cNvSpPr>
              <p:nvPr/>
            </p:nvSpPr>
            <p:spPr bwMode="auto">
              <a:xfrm>
                <a:off x="51774" y="41772"/>
                <a:ext cx="1080121" cy="37434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p>
                <a:r>
                  <a:rPr lang="zh-CN" altLang="en-US" sz="2000" b="1" dirty="0">
                    <a:solidFill>
                      <a:schemeClr val="bg1"/>
                    </a:solidFill>
                    <a:latin typeface="+mj-ea"/>
                    <a:sym typeface="微软雅黑" panose="020B0503020204020204" charset="-122"/>
                  </a:rPr>
                  <a:t>六</a:t>
                </a:r>
                <a:endParaRPr lang="zh-CN" altLang="en-US" sz="2000" b="1" dirty="0">
                  <a:solidFill>
                    <a:schemeClr val="bg1"/>
                  </a:solidFill>
                  <a:latin typeface="+mj-ea"/>
                  <a:sym typeface="微软雅黑" panose="020B0503020204020204" charset="-122"/>
                </a:endParaRPr>
              </a:p>
            </p:txBody>
          </p:sp>
        </p:grpSp>
        <p:sp>
          <p:nvSpPr>
            <p:cNvPr id="7" name="矩形 6"/>
            <p:cNvSpPr/>
            <p:nvPr/>
          </p:nvSpPr>
          <p:spPr>
            <a:xfrm>
              <a:off x="8655" y="7527"/>
              <a:ext cx="10545" cy="749"/>
            </a:xfrm>
            <a:prstGeom prst="rect">
              <a:avLst/>
            </a:prstGeom>
          </p:spPr>
          <p:txBody>
            <a:bodyPr wrap="square">
              <a:spAutoFit/>
            </a:bodyPr>
            <a:p>
              <a:pPr marL="0" lvl="1" defTabSz="1066800">
                <a:lnSpc>
                  <a:spcPts val="3000"/>
                </a:lnSpc>
                <a:spcBef>
                  <a:spcPct val="0"/>
                </a:spcBef>
                <a:tabLst>
                  <a:tab pos="598805" algn="l"/>
                </a:tabLst>
              </a:pPr>
              <a:r>
                <a:rPr lang="zh-CN" altLang="en-US" sz="2000">
                  <a:solidFill>
                    <a:schemeClr val="tx1"/>
                  </a:solidFill>
                  <a:latin typeface="微软雅黑" panose="020B0503020204020204" charset="-122"/>
                  <a:ea typeface="微软雅黑" panose="020B0503020204020204" charset="-122"/>
                  <a:cs typeface="微软雅黑" panose="020B0503020204020204" charset="-122"/>
                  <a:sym typeface="+mn-ea"/>
                </a:rPr>
                <a:t>在编辑测验、作业和考试设置页面可以修改考核截止时间</a:t>
              </a:r>
              <a:endParaRPr lang="zh-CN" altLang="en-US" sz="2000"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9" name="矩形 8"/>
            <p:cNvSpPr/>
            <p:nvPr/>
          </p:nvSpPr>
          <p:spPr>
            <a:xfrm>
              <a:off x="8693" y="8593"/>
              <a:ext cx="7488" cy="871"/>
            </a:xfrm>
            <a:prstGeom prst="rect">
              <a:avLst/>
            </a:prstGeom>
          </p:spPr>
          <p:txBody>
            <a:bodyPr wrap="none">
              <a:spAutoFit/>
            </a:bodyPr>
            <a:p>
              <a:pPr marL="0" lvl="1" defTabSz="1066800">
                <a:lnSpc>
                  <a:spcPct val="150000"/>
                </a:lnSpc>
                <a:spcBef>
                  <a:spcPct val="0"/>
                </a:spcBef>
                <a:tabLst>
                  <a:tab pos="598805" algn="l"/>
                </a:tabLst>
              </a:pPr>
              <a:r>
                <a:rPr lang="zh-CN" altLang="en-US" sz="2000" dirty="0">
                  <a:solidFill>
                    <a:schemeClr val="tx1"/>
                  </a:solidFill>
                  <a:latin typeface="微软雅黑" panose="020B0503020204020204" charset="-122"/>
                  <a:ea typeface="微软雅黑" panose="020B0503020204020204" charset="-122"/>
                </a:rPr>
                <a:t>结课时间需晚于最后一次考核的截止时间</a:t>
              </a:r>
              <a:endParaRPr lang="zh-CN" altLang="en-US" sz="2000" dirty="0">
                <a:solidFill>
                  <a:schemeClr val="tx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normAutofit/>
          </a:bodyPr>
          <a:p>
            <a:pPr algn="ctr"/>
            <a:r>
              <a:rPr>
                <a:sym typeface="+mn-ea"/>
              </a:rPr>
              <a:t>团队管理</a:t>
            </a:r>
            <a:endParaRPr lang="zh-CN" altLang="en-US"/>
          </a:p>
        </p:txBody>
      </p:sp>
      <p:sp>
        <p:nvSpPr>
          <p:cNvPr id="5" name="文本占位符 4"/>
          <p:cNvSpPr>
            <a:spLocks noGrp="1"/>
          </p:cNvSpPr>
          <p:nvPr>
            <p:ph type="body" idx="1"/>
          </p:nvPr>
        </p:nvSpPr>
        <p:spPr/>
        <p:txBody>
          <a:bodyPr/>
          <a:p>
            <a:pPr>
              <a:lnSpc>
                <a:spcPct val="200000"/>
              </a:lnSpc>
            </a:pP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教师身份认证：提供工号、身份证后6位、姓名、院系给校级管理员添加到平台，老师从学校云端进行教师认证</a:t>
            </a:r>
            <a:endParaRPr lang="zh-CN" altLang="en-US" b="1">
              <a:solidFill>
                <a:schemeClr val="tx1"/>
              </a:solidFill>
              <a:latin typeface="微软雅黑" panose="020B0503020204020204" charset="-122"/>
              <a:ea typeface="微软雅黑" panose="020B0503020204020204" charset="-122"/>
              <a:cs typeface="微软雅黑" panose="020B0503020204020204" charset="-122"/>
            </a:endParaRPr>
          </a:p>
          <a:p>
            <a:pPr>
              <a:lnSpc>
                <a:spcPct val="200000"/>
              </a:lnSpc>
            </a:pPr>
            <a:r>
              <a:rPr lang="zh-CN" altLang="en-US" b="1" dirty="0" smtClean="0">
                <a:solidFill>
                  <a:schemeClr val="tx1"/>
                </a:solidFill>
                <a:latin typeface="微软雅黑" panose="020B0503020204020204" charset="-122"/>
                <a:ea typeface="微软雅黑" panose="020B0503020204020204" charset="-122"/>
                <a:sym typeface="+mn-ea"/>
              </a:rPr>
              <a:t>添加讲师时，一定要在下拉名单选中老师信息</a:t>
            </a:r>
            <a:endParaRPr lang="zh-CN" altLang="en-US" b="1" dirty="0" smtClean="0">
              <a:solidFill>
                <a:schemeClr val="tx1"/>
              </a:solidFill>
              <a:latin typeface="微软雅黑" panose="020B0503020204020204" charset="-122"/>
              <a:ea typeface="微软雅黑" panose="020B0503020204020204" charset="-122"/>
              <a:sym typeface="+mn-ea"/>
            </a:endParaRPr>
          </a:p>
          <a:p>
            <a:pPr>
              <a:lnSpc>
                <a:spcPct val="200000"/>
              </a:lnSpc>
            </a:pPr>
            <a:r>
              <a:rPr lang="zh-CN" altLang="en-US" b="1" dirty="0" smtClean="0">
                <a:solidFill>
                  <a:schemeClr val="tx1"/>
                </a:solidFill>
                <a:latin typeface="微软雅黑" panose="020B0503020204020204" charset="-122"/>
                <a:ea typeface="微软雅黑" panose="020B0503020204020204" charset="-122"/>
                <a:sym typeface="+mn-ea"/>
              </a:rPr>
              <a:t>添加助教时，</a:t>
            </a:r>
            <a:r>
              <a:rPr lang="zh-CN" b="1" dirty="0" smtClean="0">
                <a:solidFill>
                  <a:schemeClr val="tx1"/>
                </a:solidFill>
                <a:latin typeface="微软雅黑" panose="020B0503020204020204" charset="-122"/>
                <a:ea typeface="微软雅黑" panose="020B0503020204020204" charset="-122"/>
                <a:sym typeface="+mn-ea"/>
              </a:rPr>
              <a:t>输入助教的邮箱【助教需要在个人资料设置中验证邮箱】</a:t>
            </a:r>
            <a:endParaRPr lang="zh-CN" altLang="en-US" b="1" dirty="0" smtClean="0">
              <a:solidFill>
                <a:schemeClr val="tx1"/>
              </a:solidFill>
              <a:latin typeface="微软雅黑" panose="020B0503020204020204" charset="-122"/>
              <a:ea typeface="微软雅黑" panose="020B0503020204020204" charset="-122"/>
              <a:sym typeface="+mn-ea"/>
            </a:endParaRPr>
          </a:p>
          <a:p>
            <a:pPr marL="0" indent="0">
              <a:buNone/>
            </a:pPr>
            <a:endParaRPr lang="zh-CN" altLang="en-US" b="1" dirty="0" smtClean="0">
              <a:solidFill>
                <a:schemeClr val="tx1"/>
              </a:solidFill>
              <a:latin typeface="微软雅黑" panose="020B0503020204020204" charset="-122"/>
              <a:ea typeface="微软雅黑" panose="020B0503020204020204"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ctrTitle"/>
          </p:nvPr>
        </p:nvSpPr>
        <p:spPr/>
        <p:txBody>
          <a:bodyPr>
            <a:normAutofit/>
          </a:bodyPr>
          <a:p>
            <a:r>
              <a:rPr kumimoji="1" lang="zh-CN" altLang="en-US" dirty="0" smtClean="0">
                <a:latin typeface="微软雅黑" panose="020B0503020204020204" charset="-122"/>
                <a:ea typeface="微软雅黑" panose="020B0503020204020204" charset="-122"/>
                <a:cs typeface="微软雅黑" panose="020B0503020204020204" charset="-122"/>
                <a:sym typeface="+mn-ea"/>
              </a:rPr>
              <a:t>课程线上运行流程</a:t>
            </a:r>
            <a:br>
              <a:rPr kumimoji="1" lang="zh-CN" altLang="en-US" dirty="0" smtClean="0">
                <a:latin typeface="微软雅黑" panose="020B0503020204020204" charset="-122"/>
                <a:ea typeface="微软雅黑" panose="020B0503020204020204" charset="-122"/>
                <a:cs typeface="微软雅黑" panose="020B0503020204020204" charset="-122"/>
                <a:sym typeface="+mn-ea"/>
              </a:rPr>
            </a:br>
            <a:r>
              <a:rPr kumimoji="1" lang="zh-CN" altLang="en-US" dirty="0" smtClean="0">
                <a:latin typeface="微软雅黑" panose="020B0503020204020204" charset="-122"/>
                <a:ea typeface="微软雅黑" panose="020B0503020204020204" charset="-122"/>
                <a:cs typeface="微软雅黑" panose="020B0503020204020204" charset="-122"/>
                <a:sym typeface="+mn-ea"/>
              </a:rPr>
              <a:t>概述</a:t>
            </a:r>
            <a:endParaRPr lang="zh-CN" altLang="en-US"/>
          </a:p>
        </p:txBody>
      </p:sp>
      <p:sp>
        <p:nvSpPr>
          <p:cNvPr id="5" name="副标题 4"/>
          <p:cNvSpPr>
            <a:spLocks noGrp="1"/>
          </p:cNvSpPr>
          <p:nvPr>
            <p:ph type="subTitle" idx="1"/>
          </p:nvPr>
        </p:nvSpPr>
        <p:spPr/>
        <p:txBody>
          <a:bodyPr/>
          <a:p>
            <a:r>
              <a:rPr lang="en-US" altLang="zh-CN"/>
              <a:t>02</a:t>
            </a:r>
            <a:endParaRPr lang="en-US" altLang="zh-CN"/>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algn="ctr"/>
            <a:r>
              <a:rPr>
                <a:sym typeface="+mn-ea"/>
              </a:rPr>
              <a:t>学生账号</a:t>
            </a:r>
            <a:endParaRPr lang="zh-CN" altLang="en-US"/>
          </a:p>
        </p:txBody>
      </p:sp>
      <p:sp>
        <p:nvSpPr>
          <p:cNvPr id="3" name="文本占位符 2"/>
          <p:cNvSpPr>
            <a:spLocks noGrp="1"/>
          </p:cNvSpPr>
          <p:nvPr>
            <p:ph type="body" idx="1"/>
          </p:nvPr>
        </p:nvSpPr>
        <p:spPr/>
        <p:txBody>
          <a:bodyPr/>
          <a:p>
            <a:pPr>
              <a:lnSpc>
                <a:spcPct val="200000"/>
              </a:lnSpc>
            </a:pPr>
            <a:r>
              <a:rPr lang="zh-CN" altLang="en-US" b="1" dirty="0" smtClean="0">
                <a:solidFill>
                  <a:schemeClr val="tx1"/>
                </a:solidFill>
                <a:latin typeface="微软雅黑" panose="020B0503020204020204" charset="-122"/>
                <a:ea typeface="微软雅黑" panose="020B0503020204020204" charset="-122"/>
                <a:sym typeface="+mn-ea"/>
              </a:rPr>
              <a:t>学生学习建议绑定多种登录方式，避免因更换手机号码找不回之前的账号</a:t>
            </a:r>
            <a:endParaRPr lang="en-US" altLang="zh-CN" b="1" dirty="0" smtClean="0">
              <a:solidFill>
                <a:schemeClr val="tx1"/>
              </a:solidFill>
              <a:latin typeface="微软雅黑" panose="020B0503020204020204" charset="-122"/>
              <a:ea typeface="微软雅黑" panose="020B0503020204020204" charset="-122"/>
            </a:endParaRPr>
          </a:p>
          <a:p>
            <a:pPr>
              <a:lnSpc>
                <a:spcPct val="200000"/>
              </a:lnSpc>
            </a:pPr>
            <a:r>
              <a:rPr lang="zh-CN" altLang="en-US" b="1" dirty="0" smtClean="0">
                <a:solidFill>
                  <a:schemeClr val="tx1"/>
                </a:solidFill>
                <a:latin typeface="微软雅黑" panose="020B0503020204020204" charset="-122"/>
                <a:ea typeface="微软雅黑" panose="020B0503020204020204" charset="-122"/>
                <a:sym typeface="+mn-ea"/>
              </a:rPr>
              <a:t>学习时，请保持账号的一致性，多个账号学习记录无法合并</a:t>
            </a:r>
            <a:endParaRPr lang="zh-CN" altLang="en-US" b="1" dirty="0" smtClean="0">
              <a:solidFill>
                <a:schemeClr val="tx1"/>
              </a:solidFill>
              <a:latin typeface="微软雅黑" panose="020B0503020204020204" charset="-122"/>
              <a:ea typeface="微软雅黑" panose="020B0503020204020204" charset="-122"/>
            </a:endParaRPr>
          </a:p>
          <a:p>
            <a:pPr>
              <a:lnSpc>
                <a:spcPct val="200000"/>
              </a:lnSpc>
            </a:pPr>
            <a:r>
              <a:rPr lang="zh-CN" altLang="en-US" b="1" dirty="0" smtClean="0">
                <a:solidFill>
                  <a:schemeClr val="tx1"/>
                </a:solidFill>
                <a:latin typeface="微软雅黑" panose="020B0503020204020204" charset="-122"/>
                <a:ea typeface="微软雅黑" panose="020B0503020204020204" charset="-122"/>
                <a:sym typeface="+mn-ea"/>
              </a:rPr>
              <a:t>学校云认证与解绑不影响学生成绩</a:t>
            </a:r>
            <a:endParaRPr lang="zh-CN" altLang="en-US" b="1" dirty="0" smtClean="0">
              <a:solidFill>
                <a:schemeClr val="tx1"/>
              </a:solidFill>
              <a:latin typeface="微软雅黑" panose="020B0503020204020204" charset="-122"/>
              <a:ea typeface="微软雅黑" panose="020B0503020204020204" charset="-122"/>
            </a:endParaRPr>
          </a:p>
          <a:p>
            <a:pPr>
              <a:lnSpc>
                <a:spcPct val="200000"/>
              </a:lnSpc>
            </a:pPr>
            <a:r>
              <a:rPr lang="zh-CN" altLang="en-US" b="1" dirty="0" smtClean="0">
                <a:solidFill>
                  <a:schemeClr val="tx1"/>
                </a:solidFill>
                <a:latin typeface="微软雅黑" panose="020B0503020204020204" charset="-122"/>
                <a:ea typeface="微软雅黑" panose="020B0503020204020204" charset="-122"/>
                <a:sym typeface="+mn-ea"/>
              </a:rPr>
              <a:t>注销账号后学生该账号就无法登录和再注册，但成绩在系统中仍然保存</a:t>
            </a:r>
            <a:endParaRPr lang="zh-CN" altLang="en-US" b="1" dirty="0" smtClean="0">
              <a:solidFill>
                <a:schemeClr val="tx1"/>
              </a:solidFill>
              <a:latin typeface="微软雅黑" panose="020B0503020204020204" charset="-122"/>
              <a:ea typeface="微软雅黑" panose="020B0503020204020204" charset="-122"/>
            </a:endParaRPr>
          </a:p>
          <a:p>
            <a:pPr marL="0" indent="0">
              <a:lnSpc>
                <a:spcPct val="200000"/>
              </a:lnSpc>
              <a:buNone/>
            </a:pPr>
            <a:endParaRPr lang="zh-CN" altLang="en-US" b="1" dirty="0" smtClean="0">
              <a:solidFill>
                <a:schemeClr val="tx1"/>
              </a:solidFill>
              <a:latin typeface="微软雅黑" panose="020B0503020204020204" charset="-122"/>
              <a:ea typeface="微软雅黑" panose="020B0503020204020204" charset="-122"/>
            </a:endParaRPr>
          </a:p>
        </p:txBody>
      </p:sp>
      <p:sp>
        <p:nvSpPr>
          <p:cNvPr id="4" name="矩形 3">
            <a:hlinkClick r:id="" action="ppaction://noaction"/>
          </p:cNvPr>
          <p:cNvSpPr/>
          <p:nvPr/>
        </p:nvSpPr>
        <p:spPr>
          <a:xfrm>
            <a:off x="461010" y="5709920"/>
            <a:ext cx="1261745" cy="774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a:bodyPr>
          <a:p>
            <a:pPr algn="ctr"/>
            <a:r>
              <a:rPr>
                <a:sym typeface="+mn-ea"/>
              </a:rPr>
              <a:t>批改成绩</a:t>
            </a:r>
            <a:endParaRPr lang="zh-CN" altLang="en-US"/>
          </a:p>
        </p:txBody>
      </p:sp>
      <p:sp>
        <p:nvSpPr>
          <p:cNvPr id="3" name="文本占位符 2"/>
          <p:cNvSpPr>
            <a:spLocks noGrp="1"/>
          </p:cNvSpPr>
          <p:nvPr>
            <p:ph type="body" idx="1"/>
          </p:nvPr>
        </p:nvSpPr>
        <p:spPr/>
        <p:txBody>
          <a:bodyPr>
            <a:normAutofit/>
          </a:bodyPr>
          <a:p>
            <a:pPr marL="0" indent="0" algn="l">
              <a:lnSpc>
                <a:spcPct val="200000"/>
              </a:lnSpc>
              <a:buNone/>
            </a:pP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评分标准说明与总分设置需一致，准确告知学生课程的成绩构成</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gn="l">
              <a:lnSpc>
                <a:spcPct val="200000"/>
              </a:lnSpc>
              <a:buNone/>
            </a:pP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设置对应的计分项，需要发布相应的考核</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gn="l">
              <a:lnSpc>
                <a:spcPct val="200000"/>
              </a:lnSpc>
              <a:buNone/>
            </a:pP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修改考核的截止时间是在考核原设置的页面中修改</a:t>
            </a:r>
            <a:endParaRPr lang="en-US" altLang="zh-CN" b="1">
              <a:solidFill>
                <a:schemeClr val="tx1"/>
              </a:solidFill>
              <a:latin typeface="微软雅黑" panose="020B0503020204020204" charset="-122"/>
              <a:ea typeface="微软雅黑" panose="020B0503020204020204" charset="-122"/>
              <a:cs typeface="微软雅黑" panose="020B0503020204020204" charset="-122"/>
            </a:endParaRPr>
          </a:p>
          <a:p>
            <a:pPr marL="0" indent="0" algn="l">
              <a:lnSpc>
                <a:spcPct val="200000"/>
              </a:lnSpc>
              <a:buNone/>
            </a:pP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学生总成绩</a:t>
            </a:r>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修改总分不得超过</a:t>
            </a:r>
            <a:r>
              <a:rPr lang="en-US" altLang="zh-CN" b="1">
                <a:solidFill>
                  <a:srgbClr val="FF0000"/>
                </a:solidFill>
                <a:latin typeface="微软雅黑" panose="020B0503020204020204" charset="-122"/>
                <a:ea typeface="微软雅黑" panose="020B0503020204020204" charset="-122"/>
                <a:cs typeface="微软雅黑" panose="020B0503020204020204" charset="-122"/>
                <a:sym typeface="+mn-ea"/>
              </a:rPr>
              <a:t>10</a:t>
            </a:r>
            <a:r>
              <a:rPr lang="zh-CN" altLang="en-US" b="1">
                <a:solidFill>
                  <a:srgbClr val="FF0000"/>
                </a:solidFill>
                <a:latin typeface="微软雅黑" panose="020B0503020204020204" charset="-122"/>
                <a:ea typeface="微软雅黑" panose="020B0503020204020204" charset="-122"/>
                <a:cs typeface="微软雅黑" panose="020B0503020204020204" charset="-122"/>
                <a:sym typeface="+mn-ea"/>
              </a:rPr>
              <a:t>分</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gn="l">
              <a:lnSpc>
                <a:spcPct val="200000"/>
              </a:lnSpc>
              <a:buNone/>
            </a:pPr>
            <a:r>
              <a:rPr b="1">
                <a:solidFill>
                  <a:schemeClr val="tx1"/>
                </a:solidFill>
                <a:latin typeface="微软雅黑" panose="020B0503020204020204" charset="-122"/>
                <a:ea typeface="微软雅黑" panose="020B0503020204020204" charset="-122"/>
                <a:cs typeface="微软雅黑" panose="020B0503020204020204" charset="-122"/>
                <a:sym typeface="+mn-ea"/>
              </a:rPr>
              <a:t>课程结束已超过2个月系统自动冻结</a:t>
            </a:r>
            <a:r>
              <a:rPr lang="zh-CN" b="1">
                <a:solidFill>
                  <a:schemeClr val="tx1"/>
                </a:solidFill>
                <a:latin typeface="微软雅黑" panose="020B0503020204020204" charset="-122"/>
                <a:ea typeface="微软雅黑" panose="020B0503020204020204" charset="-122"/>
                <a:cs typeface="微软雅黑" panose="020B0503020204020204" charset="-122"/>
                <a:sym typeface="+mn-ea"/>
              </a:rPr>
              <a:t>课程，</a:t>
            </a:r>
            <a:r>
              <a:rPr b="1">
                <a:solidFill>
                  <a:schemeClr val="tx1"/>
                </a:solidFill>
                <a:latin typeface="微软雅黑" panose="020B0503020204020204" charset="-122"/>
                <a:ea typeface="微软雅黑" panose="020B0503020204020204" charset="-122"/>
                <a:cs typeface="微软雅黑" panose="020B0503020204020204" charset="-122"/>
                <a:sym typeface="+mn-ea"/>
              </a:rPr>
              <a:t>在课程介绍页</a:t>
            </a:r>
            <a:r>
              <a:rPr lang="zh-CN" b="1">
                <a:solidFill>
                  <a:schemeClr val="tx1"/>
                </a:solidFill>
                <a:latin typeface="微软雅黑" panose="020B0503020204020204" charset="-122"/>
                <a:ea typeface="微软雅黑" panose="020B0503020204020204" charset="-122"/>
                <a:cs typeface="微软雅黑" panose="020B0503020204020204" charset="-122"/>
                <a:sym typeface="+mn-ea"/>
              </a:rPr>
              <a:t>修改结课</a:t>
            </a:r>
            <a:r>
              <a:rPr b="1">
                <a:solidFill>
                  <a:schemeClr val="tx1"/>
                </a:solidFill>
                <a:latin typeface="微软雅黑" panose="020B0503020204020204" charset="-122"/>
                <a:ea typeface="微软雅黑" panose="020B0503020204020204" charset="-122"/>
                <a:cs typeface="微软雅黑" panose="020B0503020204020204" charset="-122"/>
                <a:sym typeface="+mn-ea"/>
              </a:rPr>
              <a:t>时间在2个月之内并发布</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gn="l">
              <a:lnSpc>
                <a:spcPct val="200000"/>
              </a:lnSpc>
              <a:buNone/>
            </a:pPr>
            <a:r>
              <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rPr>
              <a:t>成绩未审核或者未确认成绩，开放课程不给予开课</a:t>
            </a: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a:p>
            <a:pPr marL="0" indent="0" algn="l">
              <a:lnSpc>
                <a:spcPct val="300000"/>
              </a:lnSpc>
              <a:buNone/>
            </a:pPr>
            <a:endParaRPr lang="zh-CN" altLang="en-US"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normAutofit fontScale="80000"/>
          </a:bodyPr>
          <a:p>
            <a:pPr marL="0" indent="0">
              <a:buNone/>
            </a:pPr>
            <a:r>
              <a:rPr lang="en-US" altLang="zh-CN" b="1">
                <a:solidFill>
                  <a:schemeClr val="accent1"/>
                </a:solidFill>
                <a:latin typeface="微软雅黑" panose="020B0503020204020204" charset="-122"/>
                <a:ea typeface="微软雅黑" panose="020B0503020204020204" charset="-122"/>
                <a:sym typeface="+mn-ea"/>
              </a:rPr>
              <a:t>Q:</a:t>
            </a:r>
            <a:r>
              <a:rPr b="1">
                <a:solidFill>
                  <a:schemeClr val="accent1"/>
                </a:solidFill>
                <a:latin typeface="微软雅黑" panose="020B0503020204020204" charset="-122"/>
                <a:ea typeface="微软雅黑" panose="020B0503020204020204" charset="-122"/>
                <a:sym typeface="+mn-ea"/>
              </a:rPr>
              <a:t>为什么新学期没有教学内容</a:t>
            </a:r>
            <a:r>
              <a:rPr lang="zh-CN" b="1">
                <a:solidFill>
                  <a:schemeClr val="accent1"/>
                </a:solidFill>
                <a:latin typeface="微软雅黑" panose="020B0503020204020204" charset="-122"/>
                <a:ea typeface="微软雅黑" panose="020B0503020204020204" charset="-122"/>
                <a:sym typeface="+mn-ea"/>
              </a:rPr>
              <a:t>？</a:t>
            </a:r>
            <a:endParaRPr b="1">
              <a:solidFill>
                <a:schemeClr val="accent1"/>
              </a:solidFill>
              <a:latin typeface="微软雅黑" panose="020B0503020204020204" charset="-122"/>
              <a:ea typeface="微软雅黑" panose="020B0503020204020204" charset="-122"/>
              <a:sym typeface="+mn-ea"/>
            </a:endParaRPr>
          </a:p>
          <a:p>
            <a:pPr marL="0" indent="0">
              <a:buNone/>
            </a:pPr>
            <a:r>
              <a:rPr lang="en-US" altLang="zh-CN">
                <a:latin typeface="微软雅黑" panose="020B0503020204020204" charset="-122"/>
                <a:ea typeface="微软雅黑" panose="020B0503020204020204" charset="-122"/>
                <a:sym typeface="+mn-ea"/>
              </a:rPr>
              <a:t>A:不管是</a:t>
            </a:r>
            <a:r>
              <a:rPr lang="zh-CN" altLang="en-US">
                <a:latin typeface="微软雅黑" panose="020B0503020204020204" charset="-122"/>
                <a:ea typeface="微软雅黑" panose="020B0503020204020204" charset="-122"/>
                <a:sym typeface="+mn-ea"/>
              </a:rPr>
              <a:t>异步</a:t>
            </a:r>
            <a:r>
              <a:rPr lang="en-US" altLang="zh-CN">
                <a:latin typeface="微软雅黑" panose="020B0503020204020204" charset="-122"/>
                <a:ea typeface="微软雅黑" panose="020B0503020204020204" charset="-122"/>
                <a:sym typeface="+mn-ea"/>
              </a:rPr>
              <a:t>spoc，还是新一学期的独立spoc和开放课程，都需要老师在</a:t>
            </a:r>
            <a:r>
              <a:rPr lang="en-US" altLang="zh-CN">
                <a:solidFill>
                  <a:srgbClr val="FF0000"/>
                </a:solidFill>
                <a:latin typeface="微软雅黑" panose="020B0503020204020204" charset="-122"/>
                <a:ea typeface="微软雅黑" panose="020B0503020204020204" charset="-122"/>
                <a:sym typeface="+mn-ea"/>
              </a:rPr>
              <a:t>引导页面复制学习内容</a:t>
            </a:r>
            <a:endParaRPr lang="en-US" altLang="zh-CN">
              <a:solidFill>
                <a:schemeClr val="accent2"/>
              </a:solidFill>
              <a:latin typeface="微软雅黑" panose="020B0503020204020204" charset="-122"/>
              <a:ea typeface="微软雅黑" panose="020B0503020204020204" charset="-122"/>
              <a:sym typeface="+mn-ea"/>
            </a:endParaRPr>
          </a:p>
          <a:p>
            <a:pPr marL="0" indent="0">
              <a:buNone/>
            </a:pPr>
            <a:r>
              <a:rPr lang="en-US" altLang="zh-CN" b="1">
                <a:solidFill>
                  <a:schemeClr val="accent1"/>
                </a:solidFill>
                <a:latin typeface="微软雅黑" panose="020B0503020204020204" charset="-122"/>
                <a:ea typeface="微软雅黑" panose="020B0503020204020204" charset="-122"/>
                <a:sym typeface="+mn-ea"/>
              </a:rPr>
              <a:t>Q:</a:t>
            </a:r>
            <a:r>
              <a:rPr lang="zh-CN" altLang="en-US" b="1">
                <a:solidFill>
                  <a:schemeClr val="accent1"/>
                </a:solidFill>
                <a:latin typeface="微软雅黑" panose="020B0503020204020204" charset="-122"/>
                <a:ea typeface="微软雅黑" panose="020B0503020204020204" charset="-122"/>
                <a:sym typeface="+mn-ea"/>
              </a:rPr>
              <a:t>课程介绍页为什么无法发布？</a:t>
            </a:r>
            <a:endParaRPr lang="zh-CN" altLang="en-US" b="1">
              <a:solidFill>
                <a:schemeClr val="accent1"/>
              </a:solidFill>
              <a:latin typeface="微软雅黑" panose="020B0503020204020204" charset="-122"/>
              <a:ea typeface="微软雅黑" panose="020B0503020204020204" charset="-122"/>
              <a:sym typeface="+mn-ea"/>
            </a:endParaRPr>
          </a:p>
          <a:p>
            <a:pPr marL="0" indent="0">
              <a:buNone/>
            </a:pPr>
            <a:r>
              <a:rPr lang="en-US" altLang="zh-CN">
                <a:latin typeface="微软雅黑" panose="020B0503020204020204" charset="-122"/>
                <a:ea typeface="微软雅黑" panose="020B0503020204020204" charset="-122"/>
                <a:sym typeface="+mn-ea"/>
              </a:rPr>
              <a:t>A:</a:t>
            </a:r>
            <a:r>
              <a:rPr lang="zh-CN" altLang="en-US">
                <a:latin typeface="微软雅黑" panose="020B0503020204020204" charset="-122"/>
                <a:ea typeface="微软雅黑" panose="020B0503020204020204" charset="-122"/>
                <a:sym typeface="+mn-ea"/>
              </a:rPr>
              <a:t>已过开课时间，课程介绍页需在开课时间前发布，否则课程介绍页无法发布；课程负责人的老师主页有没有编辑信息；课程介绍页上打</a:t>
            </a:r>
            <a:r>
              <a:rPr lang="zh-CN" altLang="en-US">
                <a:solidFill>
                  <a:schemeClr val="accent2"/>
                </a:solidFill>
                <a:latin typeface="微软雅黑" panose="020B0503020204020204" charset="-122"/>
                <a:ea typeface="微软雅黑" panose="020B0503020204020204" charset="-122"/>
                <a:sym typeface="+mn-ea"/>
              </a:rPr>
              <a:t>*</a:t>
            </a:r>
            <a:r>
              <a:rPr lang="zh-CN" altLang="en-US">
                <a:latin typeface="微软雅黑" panose="020B0503020204020204" charset="-122"/>
                <a:ea typeface="微软雅黑" panose="020B0503020204020204" charset="-122"/>
                <a:sym typeface="+mn-ea"/>
              </a:rPr>
              <a:t>的是否都有填写完整</a:t>
            </a:r>
            <a:endParaRPr lang="zh-CN" altLang="en-US">
              <a:solidFill>
                <a:schemeClr val="bg1"/>
              </a:solidFill>
              <a:latin typeface="微软雅黑" panose="020B0503020204020204" charset="-122"/>
              <a:ea typeface="微软雅黑" panose="020B0503020204020204" charset="-122"/>
              <a:sym typeface="+mn-ea"/>
            </a:endParaRPr>
          </a:p>
          <a:p>
            <a:pPr marL="0" indent="0">
              <a:buNone/>
            </a:pPr>
            <a:r>
              <a:rPr lang="en-US" altLang="zh-CN" b="1">
                <a:solidFill>
                  <a:schemeClr val="accent1"/>
                </a:solidFill>
                <a:latin typeface="微软雅黑" panose="020B0503020204020204" charset="-122"/>
                <a:ea typeface="微软雅黑" panose="020B0503020204020204" charset="-122"/>
                <a:sym typeface="+mn-ea"/>
              </a:rPr>
              <a:t>Q:</a:t>
            </a:r>
            <a:r>
              <a:rPr b="1">
                <a:solidFill>
                  <a:schemeClr val="accent1"/>
                </a:solidFill>
                <a:latin typeface="微软雅黑" panose="020B0503020204020204" charset="-122"/>
                <a:ea typeface="微软雅黑" panose="020B0503020204020204" charset="-122"/>
                <a:sym typeface="+mn-ea"/>
              </a:rPr>
              <a:t>为什么发布的内容学生看不到</a:t>
            </a:r>
            <a:r>
              <a:rPr lang="zh-CN" altLang="en-US" b="1">
                <a:solidFill>
                  <a:schemeClr val="accent1"/>
                </a:solidFill>
                <a:latin typeface="微软雅黑" panose="020B0503020204020204" charset="-122"/>
                <a:ea typeface="微软雅黑" panose="020B0503020204020204" charset="-122"/>
                <a:sym typeface="+mn-ea"/>
              </a:rPr>
              <a:t>？</a:t>
            </a:r>
            <a:endParaRPr lang="en-US" altLang="zh-CN" b="1">
              <a:solidFill>
                <a:schemeClr val="accent1"/>
              </a:solidFill>
              <a:latin typeface="微软雅黑" panose="020B0503020204020204" charset="-122"/>
              <a:ea typeface="微软雅黑" panose="020B0503020204020204" charset="-122"/>
            </a:endParaRPr>
          </a:p>
          <a:p>
            <a:pPr marL="0" indent="0">
              <a:buNone/>
            </a:pPr>
            <a:r>
              <a:rPr lang="en-US" altLang="zh-CN">
                <a:latin typeface="微软雅黑" panose="020B0503020204020204" charset="-122"/>
                <a:ea typeface="微软雅黑" panose="020B0503020204020204" charset="-122"/>
                <a:sym typeface="+mn-ea"/>
              </a:rPr>
              <a:t>A:请确认是否已到</a:t>
            </a:r>
            <a:r>
              <a:rPr lang="zh-CN" altLang="en-US">
                <a:latin typeface="微软雅黑" panose="020B0503020204020204" charset="-122"/>
                <a:ea typeface="微软雅黑" panose="020B0503020204020204" charset="-122"/>
                <a:sym typeface="+mn-ea"/>
              </a:rPr>
              <a:t>章节</a:t>
            </a:r>
            <a:r>
              <a:rPr lang="en-US" altLang="zh-CN">
                <a:latin typeface="微软雅黑" panose="020B0503020204020204" charset="-122"/>
                <a:ea typeface="微软雅黑" panose="020B0503020204020204" charset="-122"/>
                <a:sym typeface="+mn-ea"/>
              </a:rPr>
              <a:t>发布时间</a:t>
            </a:r>
            <a:r>
              <a:rPr lang="zh-CN" altLang="en-US">
                <a:latin typeface="微软雅黑" panose="020B0503020204020204" charset="-122"/>
                <a:ea typeface="微软雅黑" panose="020B0503020204020204" charset="-122"/>
                <a:sym typeface="+mn-ea"/>
              </a:rPr>
              <a:t>；</a:t>
            </a:r>
            <a:r>
              <a:rPr lang="en-US" altLang="zh-CN">
                <a:latin typeface="微软雅黑" panose="020B0503020204020204" charset="-122"/>
                <a:ea typeface="微软雅黑" panose="020B0503020204020204" charset="-122"/>
                <a:sym typeface="+mn-ea"/>
              </a:rPr>
              <a:t>老师如果做过修改，修改后是否有重新点发布，未点发布只会在后台草稿生效，学生端不生效</a:t>
            </a:r>
            <a:endParaRPr lang="zh-CN" altLang="en-US">
              <a:solidFill>
                <a:schemeClr val="bg1"/>
              </a:solidFill>
              <a:latin typeface="微软雅黑" panose="020B0503020204020204" charset="-122"/>
              <a:ea typeface="微软雅黑" panose="020B0503020204020204" charset="-122"/>
              <a:sym typeface="+mn-ea"/>
            </a:endParaRPr>
          </a:p>
          <a:p>
            <a:pPr marL="0" indent="0">
              <a:buNone/>
            </a:pPr>
            <a:r>
              <a:rPr lang="en-US" altLang="zh-CN" b="1">
                <a:solidFill>
                  <a:schemeClr val="accent1"/>
                </a:solidFill>
                <a:latin typeface="微软雅黑" panose="020B0503020204020204" charset="-122"/>
                <a:ea typeface="微软雅黑" panose="020B0503020204020204" charset="-122"/>
                <a:sym typeface="+mn-ea"/>
              </a:rPr>
              <a:t>Q:</a:t>
            </a:r>
            <a:r>
              <a:rPr b="1">
                <a:solidFill>
                  <a:schemeClr val="accent1"/>
                </a:solidFill>
                <a:latin typeface="微软雅黑" panose="020B0503020204020204" charset="-122"/>
                <a:ea typeface="微软雅黑" panose="020B0503020204020204" charset="-122"/>
                <a:sym typeface="+mn-ea"/>
              </a:rPr>
              <a:t>为什么学生参与了讨论没计分</a:t>
            </a:r>
            <a:r>
              <a:rPr lang="zh-CN" b="1">
                <a:solidFill>
                  <a:schemeClr val="accent1"/>
                </a:solidFill>
                <a:latin typeface="微软雅黑" panose="020B0503020204020204" charset="-122"/>
                <a:ea typeface="微软雅黑" panose="020B0503020204020204" charset="-122"/>
                <a:sym typeface="+mn-ea"/>
              </a:rPr>
              <a:t>？</a:t>
            </a:r>
            <a:endParaRPr b="1">
              <a:solidFill>
                <a:schemeClr val="accent1"/>
              </a:solidFill>
              <a:latin typeface="微软雅黑" panose="020B0503020204020204" charset="-122"/>
              <a:ea typeface="微软雅黑" panose="020B0503020204020204" charset="-122"/>
              <a:sym typeface="+mn-ea"/>
            </a:endParaRPr>
          </a:p>
          <a:p>
            <a:pPr marL="0" indent="0">
              <a:buNone/>
            </a:pPr>
            <a:r>
              <a:rPr lang="en-US" altLang="zh-CN">
                <a:latin typeface="微软雅黑" panose="020B0503020204020204" charset="-122"/>
                <a:ea typeface="微软雅黑" panose="020B0503020204020204" charset="-122"/>
                <a:sym typeface="+mn-ea"/>
              </a:rPr>
              <a:t>A:学生参与的是非课堂交流区的讨论</a:t>
            </a:r>
            <a:r>
              <a:rPr lang="zh-CN" altLang="en-US">
                <a:latin typeface="微软雅黑" panose="020B0503020204020204" charset="-122"/>
                <a:ea typeface="微软雅黑" panose="020B0503020204020204" charset="-122"/>
                <a:sym typeface="+mn-ea"/>
              </a:rPr>
              <a:t>；课堂交流区的讨论通过课件一起发布，只能由课程老师新增主题，学生只能回复；可以通过</a:t>
            </a:r>
            <a:r>
              <a:rPr lang="en-US" altLang="zh-CN">
                <a:latin typeface="微软雅黑" panose="020B0503020204020204" charset="-122"/>
                <a:ea typeface="微软雅黑" panose="020B0503020204020204" charset="-122"/>
                <a:sym typeface="+mn-ea"/>
              </a:rPr>
              <a:t>“</a:t>
            </a:r>
            <a:r>
              <a:rPr lang="zh-CN" altLang="en-US">
                <a:latin typeface="微软雅黑" panose="020B0503020204020204" charset="-122"/>
                <a:ea typeface="微软雅黑" panose="020B0503020204020204" charset="-122"/>
                <a:sym typeface="+mn-ea"/>
              </a:rPr>
              <a:t>内容-教学单元内容发布-小节下面，编辑教学内容</a:t>
            </a:r>
            <a:r>
              <a:rPr lang="en-US" altLang="zh-CN">
                <a:latin typeface="微软雅黑" panose="020B0503020204020204" charset="-122"/>
                <a:ea typeface="微软雅黑" panose="020B0503020204020204" charset="-122"/>
                <a:sym typeface="+mn-ea"/>
              </a:rPr>
              <a:t>”</a:t>
            </a:r>
            <a:r>
              <a:rPr lang="zh-CN" altLang="en-US">
                <a:latin typeface="微软雅黑" panose="020B0503020204020204" charset="-122"/>
                <a:ea typeface="微软雅黑" panose="020B0503020204020204" charset="-122"/>
                <a:sym typeface="+mn-ea"/>
              </a:rPr>
              <a:t>进行添加发布</a:t>
            </a:r>
            <a:endParaRPr lang="zh-CN" altLang="en-US">
              <a:solidFill>
                <a:schemeClr val="bg1"/>
              </a:solidFill>
              <a:latin typeface="微软雅黑" panose="020B0503020204020204" charset="-122"/>
              <a:ea typeface="微软雅黑" panose="020B0503020204020204" charset="-122"/>
              <a:sym typeface="+mn-ea"/>
            </a:endParaRPr>
          </a:p>
          <a:p>
            <a:pPr marL="0" indent="0">
              <a:buNone/>
            </a:pPr>
            <a:endParaRPr lang="zh-CN" altLang="en-US"/>
          </a:p>
        </p:txBody>
      </p:sp>
      <p:sp>
        <p:nvSpPr>
          <p:cNvPr id="3" name="标题 2"/>
          <p:cNvSpPr>
            <a:spLocks noGrp="1"/>
          </p:cNvSpPr>
          <p:nvPr>
            <p:ph type="title"/>
          </p:nvPr>
        </p:nvSpPr>
        <p:spPr/>
        <p:txBody>
          <a:bodyPr/>
          <a:p>
            <a:r>
              <a:rPr lang="zh-CN" altLang="en-US"/>
              <a:t>老师常见问题</a:t>
            </a: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normAutofit fontScale="80000"/>
          </a:bodyPr>
          <a:p>
            <a:pPr marL="0" indent="0">
              <a:buNone/>
            </a:pPr>
            <a:r>
              <a:rPr lang="en-US" altLang="zh-CN" b="1">
                <a:solidFill>
                  <a:schemeClr val="accent1"/>
                </a:solidFill>
                <a:latin typeface="微软雅黑" panose="020B0503020204020204" charset="-122"/>
                <a:ea typeface="微软雅黑" panose="020B0503020204020204" charset="-122"/>
                <a:sym typeface="+mn-ea"/>
              </a:rPr>
              <a:t>Q:</a:t>
            </a:r>
            <a:r>
              <a:rPr b="1">
                <a:solidFill>
                  <a:schemeClr val="accent1"/>
                </a:solidFill>
                <a:latin typeface="微软雅黑" panose="020B0503020204020204" charset="-122"/>
                <a:ea typeface="微软雅黑" panose="020B0503020204020204" charset="-122"/>
                <a:sym typeface="+mn-ea"/>
              </a:rPr>
              <a:t>为什么上传视频库的视频不见了</a:t>
            </a:r>
            <a:r>
              <a:rPr lang="zh-CN" b="1">
                <a:solidFill>
                  <a:schemeClr val="accent1"/>
                </a:solidFill>
                <a:latin typeface="微软雅黑" panose="020B0503020204020204" charset="-122"/>
                <a:ea typeface="微软雅黑" panose="020B0503020204020204" charset="-122"/>
                <a:sym typeface="+mn-ea"/>
              </a:rPr>
              <a:t>？</a:t>
            </a:r>
            <a:endParaRPr b="1">
              <a:solidFill>
                <a:schemeClr val="accent1"/>
              </a:solidFill>
              <a:latin typeface="微软雅黑" panose="020B0503020204020204" charset="-122"/>
              <a:ea typeface="微软雅黑" panose="020B0503020204020204" charset="-122"/>
              <a:sym typeface="+mn-ea"/>
            </a:endParaRPr>
          </a:p>
          <a:p>
            <a:pPr marL="0" indent="0">
              <a:buNone/>
            </a:pPr>
            <a:r>
              <a:rPr lang="en-US" altLang="zh-CN">
                <a:latin typeface="微软雅黑" panose="020B0503020204020204" charset="-122"/>
                <a:ea typeface="微软雅黑" panose="020B0503020204020204" charset="-122"/>
                <a:sym typeface="+mn-ea"/>
              </a:rPr>
              <a:t>A:</a:t>
            </a:r>
            <a:r>
              <a:rPr>
                <a:latin typeface="微软雅黑" panose="020B0503020204020204" charset="-122"/>
                <a:ea typeface="微软雅黑" panose="020B0503020204020204" charset="-122"/>
                <a:sym typeface="+mn-ea"/>
              </a:rPr>
              <a:t>有多个学期的情况下，如果在视频库上传视频，请先确认发布过当前学期的课程介绍页。视频库上传只会上传到课程当前学期下，对于系统来说当前学期为最新发布介绍页的学期，</a:t>
            </a:r>
            <a:r>
              <a:rPr>
                <a:solidFill>
                  <a:srgbClr val="FF0000"/>
                </a:solidFill>
                <a:latin typeface="微软雅黑" panose="020B0503020204020204" charset="-122"/>
                <a:ea typeface="微软雅黑" panose="020B0503020204020204" charset="-122"/>
                <a:sym typeface="+mn-ea"/>
              </a:rPr>
              <a:t>不发布介绍页会造成视频上传至其他学期下</a:t>
            </a:r>
            <a:r>
              <a:rPr>
                <a:latin typeface="微软雅黑" panose="020B0503020204020204" charset="-122"/>
                <a:ea typeface="微软雅黑" panose="020B0503020204020204" charset="-122"/>
                <a:sym typeface="+mn-ea"/>
              </a:rPr>
              <a:t>。</a:t>
            </a:r>
            <a:endParaRPr lang="en-US" altLang="zh-CN">
              <a:solidFill>
                <a:schemeClr val="bg1"/>
              </a:solidFill>
              <a:latin typeface="微软雅黑" panose="020B0503020204020204" charset="-122"/>
              <a:ea typeface="微软雅黑" panose="020B0503020204020204" charset="-122"/>
              <a:sym typeface="+mn-ea"/>
            </a:endParaRPr>
          </a:p>
          <a:p>
            <a:pPr marL="0" indent="0">
              <a:buNone/>
            </a:pPr>
            <a:r>
              <a:rPr lang="en-US" altLang="zh-CN" b="1">
                <a:solidFill>
                  <a:schemeClr val="accent1"/>
                </a:solidFill>
                <a:latin typeface="微软雅黑" panose="020B0503020204020204" charset="-122"/>
                <a:ea typeface="微软雅黑" panose="020B0503020204020204" charset="-122"/>
                <a:sym typeface="+mn-ea"/>
              </a:rPr>
              <a:t>Q:</a:t>
            </a:r>
            <a:r>
              <a:rPr lang="zh-CN" altLang="en-US" b="1">
                <a:solidFill>
                  <a:schemeClr val="accent1"/>
                </a:solidFill>
                <a:latin typeface="微软雅黑" panose="020B0503020204020204" charset="-122"/>
                <a:ea typeface="微软雅黑" panose="020B0503020204020204" charset="-122"/>
                <a:sym typeface="+mn-ea"/>
              </a:rPr>
              <a:t>为什么发布学生互评，学生没有成绩？</a:t>
            </a:r>
            <a:endParaRPr lang="zh-CN" altLang="en-US" b="1">
              <a:solidFill>
                <a:schemeClr val="accent1"/>
              </a:solidFill>
              <a:latin typeface="微软雅黑" panose="020B0503020204020204" charset="-122"/>
              <a:ea typeface="微软雅黑" panose="020B0503020204020204" charset="-122"/>
              <a:sym typeface="+mn-ea"/>
            </a:endParaRPr>
          </a:p>
          <a:p>
            <a:pPr marL="0" indent="0">
              <a:buNone/>
            </a:pPr>
            <a:r>
              <a:rPr lang="en-US" altLang="zh-CN">
                <a:latin typeface="微软雅黑" panose="020B0503020204020204" charset="-122"/>
                <a:ea typeface="微软雅黑" panose="020B0503020204020204" charset="-122"/>
                <a:sym typeface="+mn-ea"/>
              </a:rPr>
              <a:t>A:</a:t>
            </a:r>
            <a:r>
              <a:rPr lang="zh-CN" altLang="en-US">
                <a:latin typeface="微软雅黑" panose="020B0503020204020204" charset="-122"/>
                <a:ea typeface="微软雅黑" panose="020B0503020204020204" charset="-122"/>
                <a:sym typeface="+mn-ea"/>
              </a:rPr>
              <a:t>首先您确认学生提交的个数是否大于5个以上，如果小于5个，系统的学生互评不启动；确认是否勾选学生互评分数</a:t>
            </a:r>
            <a:endParaRPr lang="zh-CN" altLang="en-US">
              <a:latin typeface="微软雅黑" panose="020B0503020204020204" charset="-122"/>
              <a:ea typeface="微软雅黑" panose="020B0503020204020204" charset="-122"/>
              <a:sym typeface="+mn-ea"/>
            </a:endParaRPr>
          </a:p>
          <a:p>
            <a:pPr marL="0" indent="0">
              <a:buNone/>
            </a:pPr>
            <a:r>
              <a:rPr lang="en-US" altLang="zh-CN" b="1">
                <a:solidFill>
                  <a:schemeClr val="accent1"/>
                </a:solidFill>
                <a:latin typeface="微软雅黑" panose="020B0503020204020204" charset="-122"/>
                <a:ea typeface="微软雅黑" panose="020B0503020204020204" charset="-122"/>
                <a:sym typeface="+mn-ea"/>
              </a:rPr>
              <a:t>Q:</a:t>
            </a:r>
            <a:r>
              <a:rPr b="1">
                <a:solidFill>
                  <a:schemeClr val="accent1"/>
                </a:solidFill>
                <a:latin typeface="微软雅黑" panose="020B0503020204020204" charset="-122"/>
                <a:ea typeface="微软雅黑" panose="020B0503020204020204" charset="-122"/>
                <a:sym typeface="+mn-ea"/>
              </a:rPr>
              <a:t>为什么我测验结束了，但是学生没有分数</a:t>
            </a:r>
            <a:r>
              <a:rPr lang="zh-CN" altLang="en-US" b="1">
                <a:solidFill>
                  <a:schemeClr val="accent1"/>
                </a:solidFill>
                <a:latin typeface="微软雅黑" panose="020B0503020204020204" charset="-122"/>
                <a:ea typeface="微软雅黑" panose="020B0503020204020204" charset="-122"/>
                <a:sym typeface="+mn-ea"/>
              </a:rPr>
              <a:t>？</a:t>
            </a:r>
            <a:endParaRPr lang="en-US" altLang="zh-CN" b="1">
              <a:solidFill>
                <a:schemeClr val="accent1"/>
              </a:solidFill>
              <a:latin typeface="微软雅黑" panose="020B0503020204020204" charset="-122"/>
              <a:ea typeface="微软雅黑" panose="020B0503020204020204" charset="-122"/>
            </a:endParaRPr>
          </a:p>
          <a:p>
            <a:pPr marL="0" indent="0">
              <a:buNone/>
            </a:pPr>
            <a:r>
              <a:rPr lang="en-US" altLang="zh-CN">
                <a:latin typeface="微软雅黑" panose="020B0503020204020204" charset="-122"/>
                <a:ea typeface="微软雅黑" panose="020B0503020204020204" charset="-122"/>
                <a:sym typeface="+mn-ea"/>
              </a:rPr>
              <a:t>A:</a:t>
            </a:r>
            <a:r>
              <a:rPr>
                <a:latin typeface="微软雅黑" panose="020B0503020204020204" charset="-122"/>
                <a:ea typeface="微软雅黑" panose="020B0503020204020204" charset="-122"/>
                <a:sym typeface="+mn-ea"/>
              </a:rPr>
              <a:t>确认您的测验是否确认成绩</a:t>
            </a:r>
            <a:endParaRPr>
              <a:solidFill>
                <a:schemeClr val="bg1"/>
              </a:solidFill>
              <a:latin typeface="微软雅黑" panose="020B0503020204020204" charset="-122"/>
              <a:ea typeface="微软雅黑" panose="020B0503020204020204" charset="-122"/>
              <a:sym typeface="+mn-ea"/>
            </a:endParaRPr>
          </a:p>
          <a:p>
            <a:pPr marL="0" indent="0">
              <a:buNone/>
            </a:pPr>
            <a:r>
              <a:rPr>
                <a:latin typeface="微软雅黑" panose="020B0503020204020204" charset="-122"/>
                <a:ea typeface="微软雅黑" panose="020B0503020204020204" charset="-122"/>
                <a:sym typeface="+mn-ea"/>
              </a:rPr>
              <a:t>已确认：您在学生成绩管理页面重新计算总分</a:t>
            </a:r>
            <a:endParaRPr>
              <a:solidFill>
                <a:schemeClr val="bg1"/>
              </a:solidFill>
              <a:latin typeface="微软雅黑" panose="020B0503020204020204" charset="-122"/>
              <a:ea typeface="微软雅黑" panose="020B0503020204020204" charset="-122"/>
              <a:sym typeface="+mn-ea"/>
            </a:endParaRPr>
          </a:p>
          <a:p>
            <a:pPr marL="0" indent="0">
              <a:buNone/>
            </a:pPr>
            <a:r>
              <a:rPr>
                <a:latin typeface="微软雅黑" panose="020B0503020204020204" charset="-122"/>
                <a:ea typeface="微软雅黑" panose="020B0503020204020204" charset="-122"/>
                <a:sym typeface="+mn-ea"/>
              </a:rPr>
              <a:t>未确认：单元测验是否已经结束，单元作业</a:t>
            </a:r>
            <a:r>
              <a:rPr lang="zh-CN">
                <a:latin typeface="微软雅黑" panose="020B0503020204020204" charset="-122"/>
                <a:ea typeface="微软雅黑" panose="020B0503020204020204" charset="-122"/>
                <a:sym typeface="+mn-ea"/>
              </a:rPr>
              <a:t>、考试</a:t>
            </a:r>
            <a:r>
              <a:rPr>
                <a:latin typeface="微软雅黑" panose="020B0503020204020204" charset="-122"/>
                <a:ea typeface="微软雅黑" panose="020B0503020204020204" charset="-122"/>
                <a:sym typeface="+mn-ea"/>
              </a:rPr>
              <a:t>是否所有学生都已批改成绩</a:t>
            </a:r>
            <a:endParaRPr>
              <a:solidFill>
                <a:schemeClr val="bg1"/>
              </a:solidFill>
              <a:latin typeface="微软雅黑" panose="020B0503020204020204" charset="-122"/>
              <a:ea typeface="微软雅黑" panose="020B0503020204020204" charset="-122"/>
              <a:sym typeface="+mn-ea"/>
            </a:endParaRPr>
          </a:p>
          <a:p>
            <a:pPr marL="0" indent="0">
              <a:buNone/>
            </a:pPr>
            <a:endParaRPr lang="zh-CN">
              <a:solidFill>
                <a:schemeClr val="bg1"/>
              </a:solidFill>
              <a:latin typeface="微软雅黑" panose="020B0503020204020204" charset="-122"/>
              <a:ea typeface="微软雅黑" panose="020B0503020204020204" charset="-122"/>
              <a:sym typeface="+mn-ea"/>
            </a:endParaRPr>
          </a:p>
          <a:p>
            <a:pPr marL="0" indent="0">
              <a:buNone/>
            </a:pPr>
            <a:endParaRPr lang="zh-CN" altLang="en-US"/>
          </a:p>
        </p:txBody>
      </p:sp>
      <p:sp>
        <p:nvSpPr>
          <p:cNvPr id="4" name="标题 3"/>
          <p:cNvSpPr>
            <a:spLocks noGrp="1"/>
          </p:cNvSpPr>
          <p:nvPr>
            <p:ph type="title"/>
          </p:nvPr>
        </p:nvSpPr>
        <p:spPr/>
        <p:txBody>
          <a:bodyPr/>
          <a:p>
            <a:r>
              <a:rPr lang="zh-CN" altLang="en-US"/>
              <a:t>老师常见问题</a:t>
            </a: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1505" y="862965"/>
            <a:ext cx="10968990" cy="5697855"/>
          </a:xfrm>
        </p:spPr>
        <p:txBody>
          <a:bodyPr>
            <a:noAutofit/>
          </a:bodyPr>
          <a:p>
            <a:pPr marL="0" indent="0">
              <a:buNone/>
            </a:pPr>
            <a:r>
              <a:rPr lang="en-US" altLang="zh-CN" sz="1600" b="1">
                <a:solidFill>
                  <a:schemeClr val="accent1"/>
                </a:solidFill>
                <a:latin typeface="微软雅黑" panose="020B0503020204020204" charset="-122"/>
                <a:ea typeface="微软雅黑" panose="020B0503020204020204" charset="-122"/>
                <a:sym typeface="+mn-ea"/>
              </a:rPr>
              <a:t>Q:</a:t>
            </a:r>
            <a:r>
              <a:rPr lang="zh-CN" altLang="en-US" sz="1600" b="1">
                <a:solidFill>
                  <a:schemeClr val="accent1"/>
                </a:solidFill>
                <a:latin typeface="微软雅黑" panose="020B0503020204020204" charset="-122"/>
                <a:ea typeface="微软雅黑" panose="020B0503020204020204" charset="-122"/>
                <a:sym typeface="+mn-ea"/>
              </a:rPr>
              <a:t>老师，我无法认证学生身份？</a:t>
            </a:r>
            <a:endParaRPr lang="en-US" altLang="zh-CN" sz="1600" b="1">
              <a:solidFill>
                <a:schemeClr val="accent1"/>
              </a:solidFill>
              <a:latin typeface="微软雅黑" panose="020B0503020204020204" charset="-122"/>
              <a:ea typeface="微软雅黑" panose="020B0503020204020204" charset="-122"/>
            </a:endParaRPr>
          </a:p>
          <a:p>
            <a:pPr marL="0" indent="0">
              <a:buNone/>
            </a:pPr>
            <a:r>
              <a:rPr lang="en-US" altLang="zh-CN" sz="1600">
                <a:latin typeface="微软雅黑" panose="020B0503020204020204" charset="-122"/>
                <a:ea typeface="微软雅黑" panose="020B0503020204020204" charset="-122"/>
                <a:sym typeface="+mn-ea"/>
              </a:rPr>
              <a:t>A:</a:t>
            </a:r>
            <a:r>
              <a:rPr lang="zh-CN" altLang="en-US" sz="1600">
                <a:latin typeface="微软雅黑" panose="020B0503020204020204" charset="-122"/>
                <a:ea typeface="微软雅黑" panose="020B0503020204020204" charset="-122"/>
                <a:sym typeface="+mn-ea"/>
              </a:rPr>
              <a:t>确认是否输入了错误信息；确认是否有其他账号认证过学生身份了；重置学生身份需要联系</a:t>
            </a:r>
            <a:r>
              <a:rPr lang="zh-CN" altLang="en-US" sz="1600">
                <a:solidFill>
                  <a:srgbClr val="FF0000"/>
                </a:solidFill>
                <a:latin typeface="微软雅黑" panose="020B0503020204020204" charset="-122"/>
                <a:ea typeface="微软雅黑" panose="020B0503020204020204" charset="-122"/>
                <a:sym typeface="+mn-ea"/>
              </a:rPr>
              <a:t>校级管理员修改</a:t>
            </a:r>
            <a:r>
              <a:rPr lang="zh-CN" altLang="en-US" sz="1600">
                <a:solidFill>
                  <a:schemeClr val="accent2"/>
                </a:solidFill>
                <a:latin typeface="微软雅黑" panose="020B0503020204020204" charset="-122"/>
                <a:ea typeface="微软雅黑" panose="020B0503020204020204" charset="-122"/>
                <a:sym typeface="+mn-ea"/>
              </a:rPr>
              <a:t>，</a:t>
            </a:r>
            <a:r>
              <a:rPr lang="en-US" altLang="zh-CN" sz="1600">
                <a:latin typeface="微软雅黑" panose="020B0503020204020204" charset="-122"/>
                <a:ea typeface="微软雅黑" panose="020B0503020204020204" charset="-122"/>
                <a:sym typeface="+mn-ea"/>
              </a:rPr>
              <a:t>重置以后</a:t>
            </a:r>
            <a:r>
              <a:rPr lang="en-US" altLang="zh-CN" sz="1600">
                <a:solidFill>
                  <a:srgbClr val="FF0000"/>
                </a:solidFill>
                <a:latin typeface="微软雅黑" panose="020B0503020204020204" charset="-122"/>
                <a:ea typeface="微软雅黑" panose="020B0503020204020204" charset="-122"/>
                <a:sym typeface="+mn-ea"/>
              </a:rPr>
              <a:t>之前账号就没法找回和登录了</a:t>
            </a:r>
            <a:r>
              <a:rPr lang="zh-CN" altLang="en-US" sz="1600">
                <a:solidFill>
                  <a:schemeClr val="bg1"/>
                </a:solidFill>
                <a:latin typeface="微软雅黑" panose="020B0503020204020204" charset="-122"/>
                <a:ea typeface="微软雅黑" panose="020B0503020204020204" charset="-122"/>
                <a:sym typeface="+mn-ea"/>
              </a:rPr>
              <a:t>【之前的学习记录是跟着账号走的，学生认证只是能让学生可以学习本校校内课程和加入慕课堂】</a:t>
            </a:r>
            <a:endParaRPr lang="zh-CN" altLang="en-US" sz="1600">
              <a:solidFill>
                <a:schemeClr val="bg1"/>
              </a:solidFill>
              <a:latin typeface="微软雅黑" panose="020B0503020204020204" charset="-122"/>
              <a:ea typeface="微软雅黑" panose="020B0503020204020204" charset="-122"/>
            </a:endParaRPr>
          </a:p>
          <a:p>
            <a:pPr marL="0" indent="0">
              <a:buNone/>
            </a:pPr>
            <a:r>
              <a:rPr lang="en-US" altLang="zh-CN" sz="1600" b="1">
                <a:solidFill>
                  <a:schemeClr val="accent1"/>
                </a:solidFill>
                <a:latin typeface="微软雅黑" panose="020B0503020204020204" charset="-122"/>
                <a:ea typeface="微软雅黑" panose="020B0503020204020204" charset="-122"/>
                <a:sym typeface="+mn-ea"/>
              </a:rPr>
              <a:t>Q:</a:t>
            </a:r>
            <a:r>
              <a:rPr lang="zh-CN" altLang="en-US" sz="1600" b="1">
                <a:solidFill>
                  <a:schemeClr val="accent1"/>
                </a:solidFill>
                <a:latin typeface="微软雅黑" panose="020B0503020204020204" charset="-122"/>
                <a:ea typeface="微软雅黑" panose="020B0503020204020204" charset="-122"/>
                <a:sym typeface="+mn-ea"/>
              </a:rPr>
              <a:t>老师我加入慕课堂怎么提示我要认证？</a:t>
            </a:r>
            <a:endParaRPr lang="en-US" altLang="zh-CN" sz="1600" b="1">
              <a:solidFill>
                <a:schemeClr val="accent1"/>
              </a:solidFill>
              <a:latin typeface="微软雅黑" panose="020B0503020204020204" charset="-122"/>
              <a:ea typeface="微软雅黑" panose="020B0503020204020204" charset="-122"/>
            </a:endParaRPr>
          </a:p>
          <a:p>
            <a:pPr marL="0" indent="0">
              <a:buNone/>
            </a:pPr>
            <a:r>
              <a:rPr lang="en-US" altLang="zh-CN" sz="1600">
                <a:latin typeface="微软雅黑" panose="020B0503020204020204" charset="-122"/>
                <a:ea typeface="微软雅黑" panose="020B0503020204020204" charset="-122"/>
                <a:sym typeface="+mn-ea"/>
              </a:rPr>
              <a:t>A</a:t>
            </a:r>
            <a:r>
              <a:rPr lang="zh-CN" altLang="en-US" sz="1600">
                <a:latin typeface="微软雅黑" panose="020B0503020204020204" charset="-122"/>
                <a:ea typeface="微软雅黑" panose="020B0503020204020204" charset="-122"/>
                <a:sym typeface="+mn-ea"/>
              </a:rPr>
              <a:t>：老师创建课堂时，必须是本校学生才能加入，学生就需要认证学生身份后才能进入</a:t>
            </a:r>
            <a:endParaRPr lang="en-US" altLang="zh-CN" sz="1600">
              <a:solidFill>
                <a:schemeClr val="bg1"/>
              </a:solidFill>
              <a:latin typeface="微软雅黑" panose="020B0503020204020204" charset="-122"/>
              <a:ea typeface="微软雅黑" panose="020B0503020204020204" charset="-122"/>
            </a:endParaRPr>
          </a:p>
          <a:p>
            <a:pPr marL="0" indent="0">
              <a:buNone/>
            </a:pPr>
            <a:r>
              <a:rPr lang="en-US" altLang="zh-CN" sz="1600" b="1">
                <a:solidFill>
                  <a:schemeClr val="accent1"/>
                </a:solidFill>
                <a:latin typeface="微软雅黑" panose="020B0503020204020204" charset="-122"/>
                <a:ea typeface="微软雅黑" panose="020B0503020204020204" charset="-122"/>
                <a:sym typeface="+mn-ea"/>
              </a:rPr>
              <a:t>Q:</a:t>
            </a:r>
            <a:r>
              <a:rPr lang="zh-CN" altLang="en-US" sz="1600" b="1">
                <a:solidFill>
                  <a:schemeClr val="accent1"/>
                </a:solidFill>
                <a:latin typeface="微软雅黑" panose="020B0503020204020204" charset="-122"/>
                <a:ea typeface="微软雅黑" panose="020B0503020204020204" charset="-122"/>
                <a:sym typeface="+mn-ea"/>
              </a:rPr>
              <a:t>老师我账号密码忘了，怎么办</a:t>
            </a:r>
            <a:r>
              <a:rPr lang="en-US" altLang="zh-CN" sz="1600" b="1">
                <a:solidFill>
                  <a:schemeClr val="accent1"/>
                </a:solidFill>
                <a:latin typeface="微软雅黑" panose="020B0503020204020204" charset="-122"/>
                <a:ea typeface="微软雅黑" panose="020B0503020204020204" charset="-122"/>
                <a:sym typeface="+mn-ea"/>
              </a:rPr>
              <a:t>?</a:t>
            </a:r>
            <a:endParaRPr lang="en-US" altLang="zh-CN" sz="1600" b="1">
              <a:solidFill>
                <a:schemeClr val="accent1"/>
              </a:solidFill>
              <a:latin typeface="微软雅黑" panose="020B0503020204020204" charset="-122"/>
              <a:ea typeface="微软雅黑" panose="020B0503020204020204" charset="-122"/>
              <a:sym typeface="+mn-ea"/>
            </a:endParaRPr>
          </a:p>
          <a:p>
            <a:pPr marL="0" indent="0">
              <a:buNone/>
            </a:pPr>
            <a:r>
              <a:rPr lang="en-US" altLang="zh-CN" sz="1600">
                <a:latin typeface="微软雅黑" panose="020B0503020204020204" charset="-122"/>
                <a:ea typeface="微软雅黑" panose="020B0503020204020204" charset="-122"/>
                <a:sym typeface="+mn-ea"/>
              </a:rPr>
              <a:t>A:确认学生是否实名认证</a:t>
            </a:r>
            <a:endParaRPr lang="en-US" altLang="zh-CN" sz="1600">
              <a:solidFill>
                <a:schemeClr val="bg1"/>
              </a:solidFill>
              <a:latin typeface="微软雅黑" panose="020B0503020204020204" charset="-122"/>
              <a:ea typeface="微软雅黑" panose="020B0503020204020204" charset="-122"/>
              <a:sym typeface="+mn-ea"/>
            </a:endParaRPr>
          </a:p>
          <a:p>
            <a:pPr marL="0" indent="0">
              <a:buNone/>
            </a:pPr>
            <a:r>
              <a:rPr lang="en-US" altLang="zh-CN" sz="1600">
                <a:latin typeface="微软雅黑" panose="020B0503020204020204" charset="-122"/>
                <a:ea typeface="微软雅黑" panose="020B0503020204020204" charset="-122"/>
                <a:sym typeface="+mn-ea"/>
              </a:rPr>
              <a:t>已认证：联系校级管理员，查看之前认证的账号登陆；</a:t>
            </a:r>
            <a:endParaRPr lang="en-US" altLang="zh-CN" sz="1600">
              <a:solidFill>
                <a:schemeClr val="bg1"/>
              </a:solidFill>
              <a:latin typeface="微软雅黑" panose="020B0503020204020204" charset="-122"/>
              <a:ea typeface="微软雅黑" panose="020B0503020204020204" charset="-122"/>
              <a:sym typeface="+mn-ea"/>
            </a:endParaRPr>
          </a:p>
          <a:p>
            <a:pPr marL="0" indent="0">
              <a:buNone/>
            </a:pPr>
            <a:r>
              <a:rPr lang="zh-CN" altLang="en-US" sz="1600">
                <a:latin typeface="微软雅黑" panose="020B0503020204020204" charset="-122"/>
                <a:ea typeface="微软雅黑" panose="020B0503020204020204" charset="-122"/>
                <a:sym typeface="+mn-ea"/>
              </a:rPr>
              <a:t>未认证</a:t>
            </a:r>
            <a:r>
              <a:rPr lang="en-US" altLang="zh-CN" sz="1600">
                <a:latin typeface="微软雅黑" panose="020B0503020204020204" charset="-122"/>
                <a:ea typeface="微软雅黑" panose="020B0503020204020204" charset="-122"/>
                <a:sym typeface="+mn-ea"/>
              </a:rPr>
              <a:t>/</a:t>
            </a:r>
            <a:r>
              <a:rPr lang="zh-CN" altLang="en-US" sz="1600">
                <a:latin typeface="微软雅黑" panose="020B0503020204020204" charset="-122"/>
                <a:ea typeface="微软雅黑" panose="020B0503020204020204" charset="-122"/>
                <a:sym typeface="+mn-ea"/>
              </a:rPr>
              <a:t>之前账号无法找回：学生提供</a:t>
            </a:r>
            <a:r>
              <a:rPr lang="zh-CN" altLang="en-US" sz="1600">
                <a:solidFill>
                  <a:srgbClr val="FF0000"/>
                </a:solidFill>
                <a:latin typeface="微软雅黑" panose="020B0503020204020204" charset="-122"/>
                <a:ea typeface="微软雅黑" panose="020B0503020204020204" charset="-122"/>
                <a:sym typeface="+mn-ea"/>
              </a:rPr>
              <a:t>自己的学号、网易163邮箱和密码</a:t>
            </a:r>
            <a:r>
              <a:rPr lang="zh-CN" altLang="en-US" sz="1600">
                <a:latin typeface="微软雅黑" panose="020B0503020204020204" charset="-122"/>
                <a:ea typeface="微软雅黑" panose="020B0503020204020204" charset="-122"/>
                <a:sym typeface="+mn-ea"/>
              </a:rPr>
              <a:t>，申请课程中心绑定账号</a:t>
            </a:r>
            <a:endParaRPr lang="zh-CN" altLang="en-US" sz="1600">
              <a:latin typeface="微软雅黑" panose="020B0503020204020204" charset="-122"/>
              <a:ea typeface="微软雅黑" panose="020B0503020204020204" charset="-122"/>
              <a:sym typeface="+mn-ea"/>
            </a:endParaRPr>
          </a:p>
          <a:p>
            <a:pPr marL="0" indent="0">
              <a:buNone/>
            </a:pPr>
            <a:r>
              <a:rPr lang="en-US" altLang="zh-CN" sz="1600" b="1">
                <a:solidFill>
                  <a:schemeClr val="accent1"/>
                </a:solidFill>
                <a:latin typeface="微软雅黑" panose="020B0503020204020204" charset="-122"/>
                <a:ea typeface="微软雅黑" panose="020B0503020204020204" charset="-122"/>
                <a:sym typeface="+mn-ea"/>
              </a:rPr>
              <a:t>Q:</a:t>
            </a:r>
            <a:r>
              <a:rPr lang="zh-CN" altLang="en-US" sz="1600" b="1">
                <a:solidFill>
                  <a:schemeClr val="accent1"/>
                </a:solidFill>
                <a:latin typeface="微软雅黑" panose="020B0503020204020204" charset="-122"/>
                <a:ea typeface="微软雅黑" panose="020B0503020204020204" charset="-122"/>
                <a:sym typeface="+mn-ea"/>
              </a:rPr>
              <a:t>老师我换账号认证</a:t>
            </a:r>
            <a:r>
              <a:rPr lang="en-US" altLang="zh-CN" sz="1600" b="1">
                <a:solidFill>
                  <a:schemeClr val="accent1"/>
                </a:solidFill>
                <a:latin typeface="微软雅黑" panose="020B0503020204020204" charset="-122"/>
                <a:ea typeface="微软雅黑" panose="020B0503020204020204" charset="-122"/>
                <a:sym typeface="+mn-ea"/>
              </a:rPr>
              <a:t>/</a:t>
            </a:r>
            <a:r>
              <a:rPr lang="zh-CN" altLang="en-US" sz="1600" b="1">
                <a:solidFill>
                  <a:schemeClr val="accent1"/>
                </a:solidFill>
                <a:latin typeface="微软雅黑" panose="020B0503020204020204" charset="-122"/>
                <a:ea typeface="微软雅黑" panose="020B0503020204020204" charset="-122"/>
                <a:sym typeface="+mn-ea"/>
              </a:rPr>
              <a:t>之前的账号注销了，成绩还在吗？</a:t>
            </a:r>
            <a:endParaRPr lang="en-US" altLang="zh-CN" sz="1600" b="1">
              <a:solidFill>
                <a:schemeClr val="accent1"/>
              </a:solidFill>
              <a:latin typeface="微软雅黑" panose="020B0503020204020204" charset="-122"/>
              <a:ea typeface="微软雅黑" panose="020B0503020204020204" charset="-122"/>
              <a:sym typeface="+mn-ea"/>
            </a:endParaRPr>
          </a:p>
          <a:p>
            <a:pPr marL="0" indent="0">
              <a:buNone/>
            </a:pPr>
            <a:r>
              <a:rPr lang="en-US" altLang="zh-CN" sz="1600">
                <a:latin typeface="微软雅黑" panose="020B0503020204020204" charset="-122"/>
                <a:ea typeface="微软雅黑" panose="020B0503020204020204" charset="-122"/>
                <a:sym typeface="+mn-ea"/>
              </a:rPr>
              <a:t>A:</a:t>
            </a:r>
            <a:r>
              <a:rPr lang="zh-CN" altLang="en-US" sz="1600">
                <a:latin typeface="微软雅黑" panose="020B0503020204020204" charset="-122"/>
                <a:ea typeface="微软雅黑" panose="020B0503020204020204" charset="-122"/>
                <a:sym typeface="+mn-ea"/>
              </a:rPr>
              <a:t>在的，系统是保留之前学习记录</a:t>
            </a:r>
            <a:endParaRPr lang="zh-CN" altLang="en-US" sz="1600">
              <a:solidFill>
                <a:schemeClr val="bg1"/>
              </a:solidFill>
              <a:latin typeface="微软雅黑" panose="020B0503020204020204" charset="-122"/>
              <a:ea typeface="微软雅黑" panose="020B0503020204020204" charset="-122"/>
              <a:sym typeface="+mn-ea"/>
            </a:endParaRPr>
          </a:p>
          <a:p>
            <a:pPr marL="0" indent="0">
              <a:buNone/>
            </a:pPr>
            <a:r>
              <a:rPr lang="en-US" altLang="zh-CN" sz="1600" b="1">
                <a:solidFill>
                  <a:schemeClr val="accent1"/>
                </a:solidFill>
                <a:latin typeface="微软雅黑" panose="020B0503020204020204" charset="-122"/>
                <a:ea typeface="微软雅黑" panose="020B0503020204020204" charset="-122"/>
                <a:sym typeface="+mn-ea"/>
              </a:rPr>
              <a:t>Q:</a:t>
            </a:r>
            <a:r>
              <a:rPr lang="zh-CN" altLang="en-US" sz="1600" b="1">
                <a:solidFill>
                  <a:schemeClr val="accent1"/>
                </a:solidFill>
                <a:latin typeface="微软雅黑" panose="020B0503020204020204" charset="-122"/>
                <a:ea typeface="微软雅黑" panose="020B0503020204020204" charset="-122"/>
                <a:sym typeface="+mn-ea"/>
              </a:rPr>
              <a:t>老师</a:t>
            </a:r>
            <a:r>
              <a:rPr lang="en-US" altLang="zh-CN" sz="1600" b="1">
                <a:solidFill>
                  <a:schemeClr val="accent1"/>
                </a:solidFill>
                <a:latin typeface="微软雅黑" panose="020B0503020204020204" charset="-122"/>
                <a:ea typeface="微软雅黑" panose="020B0503020204020204" charset="-122"/>
                <a:sym typeface="+mn-ea"/>
              </a:rPr>
              <a:t>,</a:t>
            </a:r>
            <a:r>
              <a:rPr lang="zh-CN" altLang="en-US" sz="1600" b="1">
                <a:solidFill>
                  <a:schemeClr val="accent1"/>
                </a:solidFill>
                <a:latin typeface="微软雅黑" panose="020B0503020204020204" charset="-122"/>
                <a:ea typeface="微软雅黑" panose="020B0503020204020204" charset="-122"/>
                <a:sym typeface="+mn-ea"/>
              </a:rPr>
              <a:t>我换手机号了，之前的学习成绩可以并在一块吗？</a:t>
            </a:r>
            <a:endParaRPr lang="zh-CN" altLang="en-US" sz="1600" b="1">
              <a:solidFill>
                <a:schemeClr val="accent1"/>
              </a:solidFill>
              <a:latin typeface="微软雅黑" panose="020B0503020204020204" charset="-122"/>
              <a:ea typeface="微软雅黑" panose="020B0503020204020204" charset="-122"/>
              <a:sym typeface="+mn-ea"/>
            </a:endParaRPr>
          </a:p>
          <a:p>
            <a:pPr marL="0" indent="0">
              <a:buNone/>
            </a:pPr>
            <a:r>
              <a:rPr lang="en-US" altLang="zh-CN" sz="1600">
                <a:latin typeface="微软雅黑" panose="020B0503020204020204" charset="-122"/>
                <a:ea typeface="微软雅黑" panose="020B0503020204020204" charset="-122"/>
                <a:sym typeface="+mn-ea"/>
              </a:rPr>
              <a:t>A:</a:t>
            </a:r>
            <a:r>
              <a:rPr lang="zh-CN" altLang="en-US" sz="1600">
                <a:latin typeface="微软雅黑" panose="020B0503020204020204" charset="-122"/>
                <a:ea typeface="微软雅黑" panose="020B0503020204020204" charset="-122"/>
                <a:sym typeface="+mn-ea"/>
              </a:rPr>
              <a:t>系统不支持学生成绩合并，需要老师线下计算成绩合并</a:t>
            </a:r>
            <a:endParaRPr lang="zh-CN" altLang="en-US" sz="1600">
              <a:latin typeface="微软雅黑" panose="020B0503020204020204" charset="-122"/>
              <a:ea typeface="微软雅黑" panose="020B0503020204020204" charset="-122"/>
              <a:sym typeface="+mn-ea"/>
            </a:endParaRPr>
          </a:p>
          <a:p>
            <a:pPr marL="0" indent="0">
              <a:buNone/>
            </a:pPr>
            <a:endParaRPr lang="zh-CN" altLang="en-US" sz="1600">
              <a:latin typeface="微软雅黑" panose="020B0503020204020204" charset="-122"/>
              <a:ea typeface="微软雅黑" panose="020B0503020204020204" charset="-122"/>
              <a:sym typeface="+mn-ea"/>
            </a:endParaRPr>
          </a:p>
        </p:txBody>
      </p:sp>
      <p:sp>
        <p:nvSpPr>
          <p:cNvPr id="3" name="标题 2"/>
          <p:cNvSpPr>
            <a:spLocks noGrp="1"/>
          </p:cNvSpPr>
          <p:nvPr>
            <p:ph type="title"/>
          </p:nvPr>
        </p:nvSpPr>
        <p:spPr>
          <a:xfrm>
            <a:off x="0" y="245110"/>
            <a:ext cx="10969200" cy="705600"/>
          </a:xfrm>
        </p:spPr>
        <p:txBody>
          <a:bodyPr>
            <a:normAutofit/>
          </a:bodyPr>
          <a:p>
            <a:r>
              <a:rPr lang="zh-CN" altLang="en-US" dirty="0">
                <a:latin typeface="微软雅黑" panose="020B0503020204020204" charset="-122"/>
                <a:ea typeface="微软雅黑" panose="020B0503020204020204" charset="-122"/>
                <a:cs typeface="微软雅黑" panose="020B0503020204020204" charset="-122"/>
                <a:sym typeface="+mn-ea"/>
              </a:rPr>
              <a:t>学生常见问题</a:t>
            </a: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p:txBody>
          <a:bodyPr>
            <a:normAutofit fontScale="90000"/>
          </a:bodyPr>
          <a:p>
            <a:pPr marL="0" indent="0">
              <a:buNone/>
            </a:pPr>
            <a:r>
              <a:rPr lang="en-US" altLang="zh-CN" b="1">
                <a:solidFill>
                  <a:schemeClr val="accent1"/>
                </a:solidFill>
                <a:latin typeface="微软雅黑" panose="020B0503020204020204" charset="-122"/>
                <a:ea typeface="微软雅黑" panose="020B0503020204020204" charset="-122"/>
                <a:sym typeface="+mn-ea"/>
              </a:rPr>
              <a:t>Q:</a:t>
            </a:r>
            <a:r>
              <a:rPr lang="zh-CN" altLang="en-US" b="1">
                <a:solidFill>
                  <a:schemeClr val="accent1"/>
                </a:solidFill>
                <a:latin typeface="微软雅黑" panose="020B0503020204020204" charset="-122"/>
                <a:ea typeface="微软雅黑" panose="020B0503020204020204" charset="-122"/>
                <a:sym typeface="+mn-ea"/>
              </a:rPr>
              <a:t>老师我没法选课</a:t>
            </a:r>
            <a:endParaRPr lang="en-US" altLang="zh-CN" b="1">
              <a:solidFill>
                <a:schemeClr val="accent1"/>
              </a:solidFill>
              <a:latin typeface="微软雅黑" panose="020B0503020204020204" charset="-122"/>
              <a:ea typeface="微软雅黑" panose="020B0503020204020204" charset="-122"/>
            </a:endParaRPr>
          </a:p>
          <a:p>
            <a:pPr marL="0" indent="0">
              <a:buNone/>
            </a:pPr>
            <a:r>
              <a:rPr lang="en-US" altLang="zh-CN">
                <a:latin typeface="微软雅黑" panose="020B0503020204020204" charset="-122"/>
                <a:ea typeface="微软雅黑" panose="020B0503020204020204" charset="-122"/>
                <a:sym typeface="+mn-ea"/>
              </a:rPr>
              <a:t>A:</a:t>
            </a:r>
            <a:r>
              <a:rPr lang="en-US" altLang="zh-CN">
                <a:solidFill>
                  <a:srgbClr val="FF0000"/>
                </a:solidFill>
                <a:latin typeface="微软雅黑" panose="020B0503020204020204" charset="-122"/>
                <a:ea typeface="微软雅黑" panose="020B0503020204020204" charset="-122"/>
                <a:sym typeface="+mn-ea"/>
              </a:rPr>
              <a:t>spoc</a:t>
            </a:r>
            <a:r>
              <a:rPr lang="zh-CN" altLang="en-US">
                <a:solidFill>
                  <a:srgbClr val="FF0000"/>
                </a:solidFill>
                <a:latin typeface="微软雅黑" panose="020B0503020204020204" charset="-122"/>
                <a:ea typeface="微软雅黑" panose="020B0503020204020204" charset="-122"/>
                <a:sym typeface="+mn-ea"/>
              </a:rPr>
              <a:t>课程要求认证学生身份</a:t>
            </a:r>
            <a:r>
              <a:rPr lang="zh-CN" altLang="en-US">
                <a:latin typeface="微软雅黑" panose="020B0503020204020204" charset="-122"/>
                <a:ea typeface="微软雅黑" panose="020B0503020204020204" charset="-122"/>
                <a:sym typeface="+mn-ea"/>
              </a:rPr>
              <a:t>，部分课程需要学生输入密码；选修同步</a:t>
            </a:r>
            <a:r>
              <a:rPr lang="en-US" altLang="zh-CN">
                <a:latin typeface="微软雅黑" panose="020B0503020204020204" charset="-122"/>
                <a:ea typeface="微软雅黑" panose="020B0503020204020204" charset="-122"/>
                <a:sym typeface="+mn-ea"/>
              </a:rPr>
              <a:t>spoc</a:t>
            </a:r>
            <a:r>
              <a:rPr lang="zh-CN" altLang="en-US">
                <a:latin typeface="微软雅黑" panose="020B0503020204020204" charset="-122"/>
                <a:ea typeface="微软雅黑" panose="020B0503020204020204" charset="-122"/>
                <a:sym typeface="+mn-ea"/>
              </a:rPr>
              <a:t>，学生默认同步学习开放课程</a:t>
            </a:r>
            <a:endParaRPr lang="zh-CN" altLang="en-US"/>
          </a:p>
          <a:p>
            <a:pPr marL="0" indent="0">
              <a:buNone/>
            </a:pPr>
            <a:r>
              <a:rPr lang="en-US" altLang="zh-CN" b="1">
                <a:solidFill>
                  <a:schemeClr val="accent1"/>
                </a:solidFill>
                <a:latin typeface="微软雅黑" panose="020B0503020204020204" charset="-122"/>
                <a:ea typeface="微软雅黑" panose="020B0503020204020204" charset="-122"/>
                <a:sym typeface="+mn-ea"/>
              </a:rPr>
              <a:t>Q:老师我视频都看了，为什么学习的课时不涨</a:t>
            </a:r>
            <a:r>
              <a:rPr lang="zh-CN" altLang="en-US" b="1">
                <a:solidFill>
                  <a:schemeClr val="accent1"/>
                </a:solidFill>
                <a:latin typeface="微软雅黑" panose="020B0503020204020204" charset="-122"/>
                <a:ea typeface="微软雅黑" panose="020B0503020204020204" charset="-122"/>
                <a:sym typeface="+mn-ea"/>
              </a:rPr>
              <a:t>？</a:t>
            </a:r>
            <a:endParaRPr lang="en-US" altLang="zh-CN" b="1">
              <a:solidFill>
                <a:schemeClr val="accent1"/>
              </a:solidFill>
              <a:latin typeface="微软雅黑" panose="020B0503020204020204" charset="-122"/>
              <a:ea typeface="微软雅黑" panose="020B0503020204020204" charset="-122"/>
              <a:sym typeface="+mn-ea"/>
            </a:endParaRPr>
          </a:p>
          <a:p>
            <a:pPr marL="0" indent="0">
              <a:buNone/>
            </a:pPr>
            <a:r>
              <a:rPr lang="en-US" altLang="zh-CN">
                <a:latin typeface="微软雅黑" panose="020B0503020204020204" charset="-122"/>
                <a:ea typeface="微软雅黑" panose="020B0503020204020204" charset="-122"/>
                <a:sym typeface="+mn-ea"/>
              </a:rPr>
              <a:t>A:课时的进度是一章节所有的视频、图片、考核和讨论等</a:t>
            </a:r>
            <a:r>
              <a:rPr lang="zh-CN" altLang="en-US">
                <a:solidFill>
                  <a:srgbClr val="FF0000"/>
                </a:solidFill>
                <a:latin typeface="微软雅黑" panose="020B0503020204020204" charset="-122"/>
                <a:ea typeface="微软雅黑" panose="020B0503020204020204" charset="-122"/>
                <a:sym typeface="+mn-ea"/>
              </a:rPr>
              <a:t>所有发布</a:t>
            </a:r>
            <a:r>
              <a:rPr lang="en-US" altLang="zh-CN">
                <a:solidFill>
                  <a:srgbClr val="FF0000"/>
                </a:solidFill>
                <a:latin typeface="微软雅黑" panose="020B0503020204020204" charset="-122"/>
                <a:ea typeface="微软雅黑" panose="020B0503020204020204" charset="-122"/>
                <a:sym typeface="+mn-ea"/>
              </a:rPr>
              <a:t>的教学资源都有</a:t>
            </a:r>
            <a:r>
              <a:rPr lang="zh-CN" altLang="en-US">
                <a:solidFill>
                  <a:srgbClr val="FF0000"/>
                </a:solidFill>
                <a:latin typeface="微软雅黑" panose="020B0503020204020204" charset="-122"/>
                <a:ea typeface="微软雅黑" panose="020B0503020204020204" charset="-122"/>
                <a:sym typeface="+mn-ea"/>
              </a:rPr>
              <a:t>学习</a:t>
            </a:r>
            <a:r>
              <a:rPr lang="en-US" altLang="zh-CN">
                <a:latin typeface="微软雅黑" panose="020B0503020204020204" charset="-122"/>
                <a:ea typeface="微软雅黑" panose="020B0503020204020204" charset="-122"/>
                <a:sym typeface="+mn-ea"/>
              </a:rPr>
              <a:t>，才算一个学时</a:t>
            </a:r>
            <a:r>
              <a:rPr lang="zh-CN" altLang="en-US">
                <a:latin typeface="微软雅黑" panose="020B0503020204020204" charset="-122"/>
                <a:ea typeface="微软雅黑" panose="020B0503020204020204" charset="-122"/>
                <a:sym typeface="+mn-ea"/>
              </a:rPr>
              <a:t>学习完成</a:t>
            </a:r>
            <a:endParaRPr lang="en-US" altLang="zh-CN" b="1">
              <a:solidFill>
                <a:schemeClr val="accent1"/>
              </a:solidFill>
              <a:latin typeface="微软雅黑" panose="020B0503020204020204" charset="-122"/>
              <a:ea typeface="微软雅黑" panose="020B0503020204020204" charset="-122"/>
              <a:sym typeface="+mn-ea"/>
            </a:endParaRPr>
          </a:p>
          <a:p>
            <a:pPr marL="0" indent="0">
              <a:buNone/>
            </a:pPr>
            <a:r>
              <a:rPr lang="en-US" altLang="zh-CN" b="1">
                <a:solidFill>
                  <a:schemeClr val="accent1"/>
                </a:solidFill>
                <a:latin typeface="微软雅黑" panose="020B0503020204020204" charset="-122"/>
                <a:ea typeface="微软雅黑" panose="020B0503020204020204" charset="-122"/>
                <a:sym typeface="+mn-ea"/>
              </a:rPr>
              <a:t>Q:老师你说我学习没有没学，但是我这边有</a:t>
            </a:r>
            <a:r>
              <a:rPr lang="zh-CN" altLang="en-US" b="1">
                <a:solidFill>
                  <a:schemeClr val="accent1"/>
                </a:solidFill>
                <a:latin typeface="微软雅黑" panose="020B0503020204020204" charset="-122"/>
                <a:ea typeface="微软雅黑" panose="020B0503020204020204" charset="-122"/>
                <a:sym typeface="+mn-ea"/>
              </a:rPr>
              <a:t>成绩呀</a:t>
            </a:r>
            <a:endParaRPr lang="en-US" altLang="zh-CN" b="1">
              <a:solidFill>
                <a:schemeClr val="accent1"/>
              </a:solidFill>
              <a:latin typeface="微软雅黑" panose="020B0503020204020204" charset="-122"/>
              <a:ea typeface="微软雅黑" panose="020B0503020204020204" charset="-122"/>
              <a:sym typeface="+mn-ea"/>
            </a:endParaRPr>
          </a:p>
          <a:p>
            <a:pPr marL="0" indent="0">
              <a:buNone/>
            </a:pPr>
            <a:r>
              <a:rPr lang="en-US" altLang="zh-CN">
                <a:latin typeface="微软雅黑" panose="020B0503020204020204" charset="-122"/>
                <a:ea typeface="微软雅黑" panose="020B0503020204020204" charset="-122"/>
                <a:sym typeface="+mn-ea"/>
              </a:rPr>
              <a:t>A:因为学生有两个账号同时学习了课程，或者说中途更换过账号学习</a:t>
            </a:r>
            <a:r>
              <a:rPr lang="zh-CN" altLang="en-US">
                <a:latin typeface="微软雅黑" panose="020B0503020204020204" charset="-122"/>
                <a:ea typeface="微软雅黑" panose="020B0503020204020204" charset="-122"/>
                <a:sym typeface="+mn-ea"/>
              </a:rPr>
              <a:t>；</a:t>
            </a:r>
            <a:endParaRPr lang="zh-CN" altLang="en-US">
              <a:solidFill>
                <a:schemeClr val="bg1"/>
              </a:solidFill>
              <a:latin typeface="微软雅黑" panose="020B0503020204020204" charset="-122"/>
              <a:ea typeface="微软雅黑" panose="020B0503020204020204" charset="-122"/>
              <a:sym typeface="+mn-ea"/>
            </a:endParaRPr>
          </a:p>
          <a:p>
            <a:pPr marL="0" indent="0">
              <a:buNone/>
            </a:pPr>
            <a:r>
              <a:rPr lang="zh-CN" altLang="en-US">
                <a:solidFill>
                  <a:srgbClr val="FF0000"/>
                </a:solidFill>
                <a:latin typeface="微软雅黑" panose="020B0503020204020204" charset="-122"/>
                <a:ea typeface="微软雅黑" panose="020B0503020204020204" charset="-122"/>
                <a:sym typeface="+mn-ea"/>
              </a:rPr>
              <a:t>开放课程</a:t>
            </a:r>
            <a:r>
              <a:rPr lang="en-US" altLang="zh-CN">
                <a:latin typeface="微软雅黑" panose="020B0503020204020204" charset="-122"/>
                <a:ea typeface="微软雅黑" panose="020B0503020204020204" charset="-122"/>
                <a:sym typeface="+mn-ea"/>
              </a:rPr>
              <a:t>您需要确认学生学习账号的昵称，然后</a:t>
            </a:r>
            <a:r>
              <a:rPr lang="zh-CN" altLang="en-US">
                <a:latin typeface="微软雅黑" panose="020B0503020204020204" charset="-122"/>
                <a:ea typeface="微软雅黑" panose="020B0503020204020204" charset="-122"/>
                <a:sym typeface="+mn-ea"/>
              </a:rPr>
              <a:t>申请</a:t>
            </a:r>
            <a:r>
              <a:rPr lang="zh-CN" altLang="en-US">
                <a:solidFill>
                  <a:srgbClr val="FF0000"/>
                </a:solidFill>
                <a:latin typeface="微软雅黑" panose="020B0503020204020204" charset="-122"/>
                <a:ea typeface="微软雅黑" panose="020B0503020204020204" charset="-122"/>
                <a:sym typeface="+mn-ea"/>
              </a:rPr>
              <a:t>课程中心</a:t>
            </a:r>
            <a:r>
              <a:rPr lang="en-US" altLang="zh-CN">
                <a:solidFill>
                  <a:srgbClr val="FF0000"/>
                </a:solidFill>
                <a:latin typeface="微软雅黑" panose="020B0503020204020204" charset="-122"/>
                <a:ea typeface="微软雅黑" panose="020B0503020204020204" charset="-122"/>
                <a:sym typeface="+mn-ea"/>
              </a:rPr>
              <a:t>来核查</a:t>
            </a:r>
            <a:r>
              <a:rPr lang="zh-CN" altLang="en-US">
                <a:latin typeface="微软雅黑" panose="020B0503020204020204" charset="-122"/>
                <a:ea typeface="微软雅黑" panose="020B0503020204020204" charset="-122"/>
                <a:sym typeface="+mn-ea"/>
              </a:rPr>
              <a:t>；</a:t>
            </a:r>
            <a:endParaRPr lang="zh-CN" altLang="en-US">
              <a:solidFill>
                <a:schemeClr val="bg1"/>
              </a:solidFill>
              <a:latin typeface="微软雅黑" panose="020B0503020204020204" charset="-122"/>
              <a:ea typeface="微软雅黑" panose="020B0503020204020204" charset="-122"/>
              <a:sym typeface="+mn-ea"/>
            </a:endParaRPr>
          </a:p>
          <a:p>
            <a:pPr marL="0" indent="0">
              <a:buNone/>
            </a:pPr>
            <a:r>
              <a:rPr lang="en-US" altLang="zh-CN">
                <a:solidFill>
                  <a:srgbClr val="FF0000"/>
                </a:solidFill>
                <a:latin typeface="微软雅黑" panose="020B0503020204020204" charset="-122"/>
                <a:ea typeface="微软雅黑" panose="020B0503020204020204" charset="-122"/>
                <a:sym typeface="+mn-ea"/>
              </a:rPr>
              <a:t>校内</a:t>
            </a:r>
            <a:r>
              <a:rPr lang="zh-CN" altLang="en-US">
                <a:solidFill>
                  <a:srgbClr val="FF0000"/>
                </a:solidFill>
                <a:latin typeface="微软雅黑" panose="020B0503020204020204" charset="-122"/>
                <a:ea typeface="微软雅黑" panose="020B0503020204020204" charset="-122"/>
                <a:sym typeface="+mn-ea"/>
              </a:rPr>
              <a:t>课程</a:t>
            </a:r>
            <a:r>
              <a:rPr lang="en-US" altLang="zh-CN">
                <a:latin typeface="微软雅黑" panose="020B0503020204020204" charset="-122"/>
                <a:ea typeface="微软雅黑" panose="020B0503020204020204" charset="-122"/>
                <a:sym typeface="+mn-ea"/>
              </a:rPr>
              <a:t>在学生选课中确认</a:t>
            </a:r>
            <a:r>
              <a:rPr lang="zh-CN" altLang="en-US">
                <a:latin typeface="微软雅黑" panose="020B0503020204020204" charset="-122"/>
                <a:ea typeface="微软雅黑" panose="020B0503020204020204" charset="-122"/>
                <a:sym typeface="+mn-ea"/>
              </a:rPr>
              <a:t>账号</a:t>
            </a:r>
            <a:endParaRPr lang="zh-CN" altLang="en-US"/>
          </a:p>
        </p:txBody>
      </p:sp>
      <p:sp>
        <p:nvSpPr>
          <p:cNvPr id="3" name="标题 2"/>
          <p:cNvSpPr>
            <a:spLocks noGrp="1"/>
          </p:cNvSpPr>
          <p:nvPr>
            <p:ph type="title"/>
          </p:nvPr>
        </p:nvSpPr>
        <p:spPr/>
        <p:txBody>
          <a:bodyPr/>
          <a:p>
            <a:r>
              <a:rPr lang="zh-CN" altLang="en-US" dirty="0">
                <a:latin typeface="微软雅黑" panose="020B0503020204020204" charset="-122"/>
                <a:ea typeface="微软雅黑" panose="020B0503020204020204" charset="-122"/>
                <a:cs typeface="微软雅黑" panose="020B0503020204020204" charset="-122"/>
                <a:sym typeface="+mn-ea"/>
              </a:rPr>
              <a:t>学生常见问题</a:t>
            </a: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idx="1"/>
          </p:nvPr>
        </p:nvSpPr>
        <p:spPr>
          <a:xfrm>
            <a:off x="611575" y="1049075"/>
            <a:ext cx="10969200" cy="4759200"/>
          </a:xfrm>
        </p:spPr>
        <p:txBody>
          <a:bodyPr>
            <a:noAutofit/>
          </a:bodyPr>
          <a:p>
            <a:pPr marL="0" indent="0">
              <a:buNone/>
            </a:pPr>
            <a:r>
              <a:rPr lang="en-US" altLang="zh-CN" sz="1600" b="1">
                <a:solidFill>
                  <a:schemeClr val="accent1"/>
                </a:solidFill>
                <a:latin typeface="微软雅黑" panose="020B0503020204020204" charset="-122"/>
                <a:ea typeface="微软雅黑" panose="020B0503020204020204" charset="-122"/>
                <a:sym typeface="+mn-ea"/>
              </a:rPr>
              <a:t>Q:</a:t>
            </a:r>
            <a:r>
              <a:rPr lang="zh-CN" altLang="en-US" sz="1600" b="1">
                <a:solidFill>
                  <a:schemeClr val="accent1"/>
                </a:solidFill>
                <a:latin typeface="微软雅黑" panose="020B0503020204020204" charset="-122"/>
                <a:ea typeface="微软雅黑" panose="020B0503020204020204" charset="-122"/>
                <a:sym typeface="+mn-ea"/>
              </a:rPr>
              <a:t>老师我单元测验</a:t>
            </a:r>
            <a:r>
              <a:rPr lang="en-US" altLang="zh-CN" sz="1600" b="1">
                <a:solidFill>
                  <a:schemeClr val="accent1"/>
                </a:solidFill>
                <a:latin typeface="微软雅黑" panose="020B0503020204020204" charset="-122"/>
                <a:ea typeface="微软雅黑" panose="020B0503020204020204" charset="-122"/>
                <a:sym typeface="+mn-ea"/>
              </a:rPr>
              <a:t>/</a:t>
            </a:r>
            <a:r>
              <a:rPr lang="zh-CN" altLang="en-US" sz="1600" b="1">
                <a:solidFill>
                  <a:schemeClr val="accent1"/>
                </a:solidFill>
                <a:latin typeface="微软雅黑" panose="020B0503020204020204" charset="-122"/>
                <a:ea typeface="微软雅黑" panose="020B0503020204020204" charset="-122"/>
                <a:sym typeface="+mn-ea"/>
              </a:rPr>
              <a:t>考试出了问题，能不能重新考？</a:t>
            </a:r>
            <a:endParaRPr lang="en-US" altLang="zh-CN" sz="1600" b="1">
              <a:solidFill>
                <a:schemeClr val="accent1"/>
              </a:solidFill>
              <a:latin typeface="微软雅黑" panose="020B0503020204020204" charset="-122"/>
              <a:ea typeface="微软雅黑" panose="020B0503020204020204" charset="-122"/>
              <a:sym typeface="+mn-ea"/>
            </a:endParaRPr>
          </a:p>
          <a:p>
            <a:pPr marL="0" indent="0">
              <a:buNone/>
            </a:pPr>
            <a:r>
              <a:rPr lang="en-US" altLang="zh-CN" sz="1600">
                <a:latin typeface="微软雅黑" panose="020B0503020204020204" charset="-122"/>
                <a:ea typeface="微软雅黑" panose="020B0503020204020204" charset="-122"/>
                <a:sym typeface="+mn-ea"/>
              </a:rPr>
              <a:t>A:单元测验一般系统默认是可以提交2-3次</a:t>
            </a:r>
            <a:r>
              <a:rPr lang="zh-CN" altLang="en-US" sz="1600">
                <a:latin typeface="微软雅黑" panose="020B0503020204020204" charset="-122"/>
                <a:ea typeface="微软雅黑" panose="020B0503020204020204" charset="-122"/>
                <a:sym typeface="+mn-ea"/>
              </a:rPr>
              <a:t>；</a:t>
            </a:r>
            <a:endParaRPr lang="zh-CN" altLang="en-US" sz="1600">
              <a:solidFill>
                <a:schemeClr val="bg1"/>
              </a:solidFill>
              <a:latin typeface="微软雅黑" panose="020B0503020204020204" charset="-122"/>
              <a:ea typeface="微软雅黑" panose="020B0503020204020204" charset="-122"/>
              <a:sym typeface="+mn-ea"/>
            </a:endParaRPr>
          </a:p>
          <a:p>
            <a:pPr marL="0" indent="0">
              <a:buNone/>
            </a:pPr>
            <a:r>
              <a:rPr lang="en-US" altLang="zh-CN" sz="1600">
                <a:latin typeface="微软雅黑" panose="020B0503020204020204" charset="-122"/>
                <a:ea typeface="微软雅黑" panose="020B0503020204020204" charset="-122"/>
                <a:sym typeface="+mn-ea"/>
              </a:rPr>
              <a:t>考试老师可以重置学生答卷，在查看课程数据-相应的考试-查看或评分，输入</a:t>
            </a:r>
            <a:r>
              <a:rPr lang="en-US" altLang="zh-CN" sz="1600">
                <a:solidFill>
                  <a:srgbClr val="FF0000"/>
                </a:solidFill>
                <a:latin typeface="微软雅黑" panose="020B0503020204020204" charset="-122"/>
                <a:ea typeface="微软雅黑" panose="020B0503020204020204" charset="-122"/>
                <a:sym typeface="+mn-ea"/>
              </a:rPr>
              <a:t>学生的账号昵称</a:t>
            </a:r>
            <a:endParaRPr lang="en-US" altLang="zh-CN" sz="1600">
              <a:solidFill>
                <a:schemeClr val="bg1"/>
              </a:solidFill>
              <a:latin typeface="微软雅黑" panose="020B0503020204020204" charset="-122"/>
              <a:ea typeface="微软雅黑" panose="020B0503020204020204" charset="-122"/>
            </a:endParaRPr>
          </a:p>
          <a:p>
            <a:pPr marL="0" indent="0">
              <a:buNone/>
            </a:pPr>
            <a:r>
              <a:rPr lang="en-US" altLang="zh-CN" sz="1600" b="1">
                <a:solidFill>
                  <a:schemeClr val="accent1"/>
                </a:solidFill>
                <a:latin typeface="微软雅黑" panose="020B0503020204020204" charset="-122"/>
                <a:ea typeface="微软雅黑" panose="020B0503020204020204" charset="-122"/>
                <a:sym typeface="+mn-ea"/>
              </a:rPr>
              <a:t>Q:</a:t>
            </a:r>
            <a:r>
              <a:rPr lang="zh-CN" altLang="en-US" sz="1600" b="1">
                <a:solidFill>
                  <a:schemeClr val="accent1"/>
                </a:solidFill>
                <a:latin typeface="微软雅黑" panose="020B0503020204020204" charset="-122"/>
                <a:ea typeface="微软雅黑" panose="020B0503020204020204" charset="-122"/>
                <a:sym typeface="+mn-ea"/>
              </a:rPr>
              <a:t>老师我测验都做了，咋没有成绩？</a:t>
            </a:r>
            <a:endParaRPr lang="en-US" altLang="zh-CN" sz="1600" b="1">
              <a:solidFill>
                <a:schemeClr val="accent1"/>
              </a:solidFill>
              <a:latin typeface="微软雅黑" panose="020B0503020204020204" charset="-122"/>
              <a:ea typeface="微软雅黑" panose="020B0503020204020204" charset="-122"/>
            </a:endParaRPr>
          </a:p>
          <a:p>
            <a:pPr marL="0" indent="0">
              <a:buNone/>
            </a:pPr>
            <a:r>
              <a:rPr lang="en-US" altLang="zh-CN" sz="1600">
                <a:latin typeface="微软雅黑" panose="020B0503020204020204" charset="-122"/>
                <a:ea typeface="微软雅黑" panose="020B0503020204020204" charset="-122"/>
                <a:sym typeface="+mn-ea"/>
              </a:rPr>
              <a:t>A:</a:t>
            </a:r>
            <a:r>
              <a:rPr lang="zh-CN" altLang="en-US" sz="1600">
                <a:latin typeface="微软雅黑" panose="020B0503020204020204" charset="-122"/>
                <a:ea typeface="微软雅黑" panose="020B0503020204020204" charset="-122"/>
                <a:sym typeface="+mn-ea"/>
              </a:rPr>
              <a:t>课程考核项是否都确认成绩，学生是不是在测验截止提交之前做的，测验是否还没有到公布有效成绩的时间；</a:t>
            </a:r>
            <a:r>
              <a:rPr lang="zh-CN" altLang="en-US" sz="1600">
                <a:solidFill>
                  <a:srgbClr val="FF0000"/>
                </a:solidFill>
                <a:latin typeface="微软雅黑" panose="020B0503020204020204" charset="-122"/>
                <a:ea typeface="微软雅黑" panose="020B0503020204020204" charset="-122"/>
                <a:sym typeface="+mn-ea"/>
              </a:rPr>
              <a:t>具体情况需要具体分析</a:t>
            </a:r>
            <a:r>
              <a:rPr lang="zh-CN" altLang="en-US" sz="1600">
                <a:solidFill>
                  <a:schemeClr val="accent2"/>
                </a:solidFill>
                <a:latin typeface="微软雅黑" panose="020B0503020204020204" charset="-122"/>
                <a:ea typeface="微软雅黑" panose="020B0503020204020204" charset="-122"/>
                <a:sym typeface="+mn-ea"/>
              </a:rPr>
              <a:t>。</a:t>
            </a:r>
            <a:endParaRPr lang="en-US" altLang="zh-CN" sz="1600">
              <a:solidFill>
                <a:schemeClr val="bg1"/>
              </a:solidFill>
              <a:latin typeface="微软雅黑" panose="020B0503020204020204" charset="-122"/>
              <a:ea typeface="微软雅黑" panose="020B0503020204020204" charset="-122"/>
            </a:endParaRPr>
          </a:p>
          <a:p>
            <a:pPr marL="0" indent="0">
              <a:buNone/>
            </a:pPr>
            <a:r>
              <a:rPr lang="en-US" altLang="zh-CN" sz="1600" b="1">
                <a:solidFill>
                  <a:schemeClr val="accent1"/>
                </a:solidFill>
                <a:latin typeface="微软雅黑" panose="020B0503020204020204" charset="-122"/>
                <a:ea typeface="微软雅黑" panose="020B0503020204020204" charset="-122"/>
                <a:sym typeface="+mn-ea"/>
              </a:rPr>
              <a:t>Q:</a:t>
            </a:r>
            <a:r>
              <a:rPr lang="zh-CN" altLang="en-US" sz="1600" b="1">
                <a:solidFill>
                  <a:schemeClr val="accent1"/>
                </a:solidFill>
                <a:latin typeface="微软雅黑" panose="020B0503020204020204" charset="-122"/>
                <a:ea typeface="微软雅黑" panose="020B0503020204020204" charset="-122"/>
                <a:sym typeface="+mn-ea"/>
              </a:rPr>
              <a:t>老师我选课了同步</a:t>
            </a:r>
            <a:r>
              <a:rPr lang="en-US" altLang="zh-CN" sz="1600" b="1">
                <a:solidFill>
                  <a:schemeClr val="accent1"/>
                </a:solidFill>
                <a:latin typeface="微软雅黑" panose="020B0503020204020204" charset="-122"/>
                <a:ea typeface="微软雅黑" panose="020B0503020204020204" charset="-122"/>
                <a:sym typeface="+mn-ea"/>
              </a:rPr>
              <a:t>spoc</a:t>
            </a:r>
            <a:r>
              <a:rPr lang="zh-CN" altLang="en-US" sz="1600" b="1">
                <a:solidFill>
                  <a:schemeClr val="accent1"/>
                </a:solidFill>
                <a:latin typeface="微软雅黑" panose="020B0503020204020204" charset="-122"/>
                <a:ea typeface="微软雅黑" panose="020B0503020204020204" charset="-122"/>
                <a:sym typeface="+mn-ea"/>
              </a:rPr>
              <a:t>，怎么没有学时，是不是没有成绩啊？</a:t>
            </a:r>
            <a:endParaRPr lang="en-US" altLang="zh-CN" sz="1600" b="1">
              <a:solidFill>
                <a:schemeClr val="accent1"/>
              </a:solidFill>
              <a:latin typeface="微软雅黑" panose="020B0503020204020204" charset="-122"/>
              <a:ea typeface="微软雅黑" panose="020B0503020204020204" charset="-122"/>
            </a:endParaRPr>
          </a:p>
          <a:p>
            <a:pPr marL="0" indent="0">
              <a:buNone/>
            </a:pPr>
            <a:r>
              <a:rPr lang="en-US" altLang="zh-CN" sz="1600">
                <a:latin typeface="微软雅黑" panose="020B0503020204020204" charset="-122"/>
                <a:ea typeface="微软雅黑" panose="020B0503020204020204" charset="-122"/>
                <a:sym typeface="+mn-ea"/>
              </a:rPr>
              <a:t>A:同步spoc如果</a:t>
            </a:r>
            <a:r>
              <a:rPr lang="en-US" altLang="zh-CN" sz="1600">
                <a:solidFill>
                  <a:srgbClr val="FF0000"/>
                </a:solidFill>
                <a:latin typeface="微软雅黑" panose="020B0503020204020204" charset="-122"/>
                <a:ea typeface="微软雅黑" panose="020B0503020204020204" charset="-122"/>
                <a:sym typeface="+mn-ea"/>
              </a:rPr>
              <a:t>老师没有发布任何内容</a:t>
            </a:r>
            <a:r>
              <a:rPr lang="en-US" altLang="zh-CN" sz="1600">
                <a:latin typeface="微软雅黑" panose="020B0503020204020204" charset="-122"/>
                <a:ea typeface="微软雅黑" panose="020B0503020204020204" charset="-122"/>
                <a:sym typeface="+mn-ea"/>
              </a:rPr>
              <a:t>的话，学生学习主要是在</a:t>
            </a:r>
            <a:r>
              <a:rPr lang="en-US" altLang="zh-CN" sz="1600">
                <a:solidFill>
                  <a:srgbClr val="FF0000"/>
                </a:solidFill>
                <a:latin typeface="微软雅黑" panose="020B0503020204020204" charset="-122"/>
                <a:ea typeface="微软雅黑" panose="020B0503020204020204" charset="-122"/>
                <a:sym typeface="+mn-ea"/>
              </a:rPr>
              <a:t>源开放课程中学习</a:t>
            </a:r>
            <a:endParaRPr lang="en-US" altLang="zh-CN" sz="1600">
              <a:solidFill>
                <a:schemeClr val="bg1"/>
              </a:solidFill>
              <a:latin typeface="微软雅黑" panose="020B0503020204020204" charset="-122"/>
              <a:ea typeface="微软雅黑" panose="020B0503020204020204" charset="-122"/>
              <a:sym typeface="+mn-ea"/>
            </a:endParaRPr>
          </a:p>
          <a:p>
            <a:pPr marL="0" indent="0">
              <a:buNone/>
            </a:pPr>
            <a:r>
              <a:rPr lang="en-US" altLang="zh-CN" sz="1600">
                <a:latin typeface="微软雅黑" panose="020B0503020204020204" charset="-122"/>
                <a:ea typeface="微软雅黑" panose="020B0503020204020204" charset="-122"/>
                <a:sym typeface="+mn-ea"/>
              </a:rPr>
              <a:t>所以学生同步spoc没有学时是很正常的，没有成绩也很正常</a:t>
            </a:r>
            <a:endParaRPr lang="zh-CN" altLang="en-US" sz="1600">
              <a:solidFill>
                <a:schemeClr val="bg1"/>
              </a:solidFill>
              <a:latin typeface="微软雅黑" panose="020B0503020204020204" charset="-122"/>
              <a:ea typeface="微软雅黑" panose="020B0503020204020204" charset="-122"/>
              <a:sym typeface="+mn-ea"/>
            </a:endParaRPr>
          </a:p>
        </p:txBody>
      </p:sp>
      <p:sp>
        <p:nvSpPr>
          <p:cNvPr id="3" name="标题 2"/>
          <p:cNvSpPr>
            <a:spLocks noGrp="1"/>
          </p:cNvSpPr>
          <p:nvPr>
            <p:ph type="title"/>
          </p:nvPr>
        </p:nvSpPr>
        <p:spPr/>
        <p:txBody>
          <a:bodyPr/>
          <a:p>
            <a:r>
              <a:rPr lang="zh-CN" altLang="en-US"/>
              <a:t>学生常见问题</a:t>
            </a: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830660" y="1415295"/>
            <a:ext cx="9799200" cy="1018800"/>
          </a:xfrm>
        </p:spPr>
        <p:txBody>
          <a:bodyPr/>
          <a:p>
            <a:r>
              <a:rPr lang="zh-CN" altLang="en-US"/>
              <a:t>感谢聆听！</a:t>
            </a:r>
            <a:endParaRPr lang="en-US" altLang="zh-CN"/>
          </a:p>
        </p:txBody>
      </p:sp>
      <p:sp>
        <p:nvSpPr>
          <p:cNvPr id="5" name="文本占位符 4"/>
          <p:cNvSpPr>
            <a:spLocks noGrp="1"/>
          </p:cNvSpPr>
          <p:nvPr>
            <p:ph type="body" sz="quarter" idx="13"/>
          </p:nvPr>
        </p:nvSpPr>
        <p:spPr/>
        <p:txBody>
          <a:bodyPr/>
          <a:p>
            <a:r>
              <a:rPr lang="zh-CN" altLang="en-US"/>
              <a:t>江苏省高校在线开放课程中心</a:t>
            </a:r>
            <a:endParaRPr lang="zh-CN" altLang="en-US"/>
          </a:p>
        </p:txBody>
      </p:sp>
      <p:sp>
        <p:nvSpPr>
          <p:cNvPr id="2" name="文本框 1"/>
          <p:cNvSpPr txBox="1"/>
          <p:nvPr/>
        </p:nvSpPr>
        <p:spPr>
          <a:xfrm>
            <a:off x="1738630" y="3075940"/>
            <a:ext cx="4164965" cy="460375"/>
          </a:xfrm>
          <a:prstGeom prst="rect">
            <a:avLst/>
          </a:prstGeom>
          <a:noFill/>
        </p:spPr>
        <p:txBody>
          <a:bodyPr wrap="square" rtlCol="0">
            <a:spAutoFit/>
          </a:bodyPr>
          <a:p>
            <a:pPr algn="ctr"/>
            <a:r>
              <a:rPr lang="zh-CN" altLang="en-US" sz="2400">
                <a:solidFill>
                  <a:srgbClr val="ECEDEF"/>
                </a:solidFill>
              </a:rPr>
              <a:t>咨询电话：</a:t>
            </a:r>
            <a:r>
              <a:rPr lang="en-US" altLang="zh-CN" sz="2400">
                <a:solidFill>
                  <a:srgbClr val="ECEDEF"/>
                </a:solidFill>
              </a:rPr>
              <a:t>025-83217281</a:t>
            </a:r>
            <a:endParaRPr lang="en-US" altLang="zh-CN" sz="2400">
              <a:solidFill>
                <a:srgbClr val="ECEDEF"/>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标题 28"/>
          <p:cNvSpPr>
            <a:spLocks noGrp="1"/>
          </p:cNvSpPr>
          <p:nvPr>
            <p:ph type="title"/>
          </p:nvPr>
        </p:nvSpPr>
        <p:spPr/>
        <p:txBody>
          <a:bodyPr>
            <a:normAutofit/>
          </a:bodyPr>
          <a:p>
            <a:r>
              <a:rPr lang="zh-CN" dirty="0">
                <a:latin typeface="微软雅黑" panose="020B0503020204020204" charset="-122"/>
                <a:ea typeface="微软雅黑" panose="020B0503020204020204" charset="-122"/>
                <a:sym typeface="+mn-ea"/>
              </a:rPr>
              <a:t>老师</a:t>
            </a:r>
            <a:r>
              <a:rPr altLang="en-US" dirty="0">
                <a:latin typeface="微软雅黑" panose="020B0503020204020204" charset="-122"/>
                <a:ea typeface="微软雅黑" panose="020B0503020204020204" charset="-122"/>
                <a:sym typeface="+mn-ea"/>
              </a:rPr>
              <a:t>开课前需要做什么</a:t>
            </a:r>
            <a:endParaRPr lang="zh-CN" altLang="en-US"/>
          </a:p>
        </p:txBody>
      </p:sp>
      <p:sp>
        <p:nvSpPr>
          <p:cNvPr id="4" name="矩形 3"/>
          <p:cNvSpPr/>
          <p:nvPr/>
        </p:nvSpPr>
        <p:spPr>
          <a:xfrm rot="931188">
            <a:off x="9688809" y="153196"/>
            <a:ext cx="2212139" cy="2214880"/>
          </a:xfrm>
          <a:prstGeom prst="rect">
            <a:avLst/>
          </a:prstGeom>
          <a:ln>
            <a:noFill/>
          </a:ln>
        </p:spPr>
        <p:txBody>
          <a:bodyPr wrap="square">
            <a:spAutoFit/>
          </a:bodyPr>
          <a:lstStyle/>
          <a:p>
            <a:pPr algn="ctr"/>
            <a:r>
              <a:rPr lang="zh-CN" altLang="en-US" sz="13795" dirty="0">
                <a:ln w="0"/>
                <a:solidFill>
                  <a:srgbClr val="59A3B0"/>
                </a:solidFill>
                <a:effectLst>
                  <a:reflection blurRad="6350" stA="53000" endA="300" endPos="35500" dir="5400000" sy="-90000" algn="bl" rotWithShape="0"/>
                </a:effectLst>
              </a:rPr>
              <a:t>？</a:t>
            </a:r>
            <a:endParaRPr lang="zh-CN" altLang="en-US" sz="13795" dirty="0">
              <a:ln w="0"/>
              <a:solidFill>
                <a:srgbClr val="59A3B0"/>
              </a:solidFill>
              <a:effectLst>
                <a:reflection blurRad="6350" stA="53000" endA="300" endPos="35500" dir="5400000" sy="-90000" algn="bl" rotWithShape="0"/>
              </a:effectLst>
            </a:endParaRPr>
          </a:p>
        </p:txBody>
      </p:sp>
      <p:grpSp>
        <p:nvGrpSpPr>
          <p:cNvPr id="5" name="组合 4"/>
          <p:cNvGrpSpPr/>
          <p:nvPr/>
        </p:nvGrpSpPr>
        <p:grpSpPr>
          <a:xfrm>
            <a:off x="591762" y="2137382"/>
            <a:ext cx="2190673" cy="1780582"/>
            <a:chOff x="539552" y="1472335"/>
            <a:chExt cx="1645223" cy="1418295"/>
          </a:xfrm>
          <a:solidFill>
            <a:srgbClr val="59A3B0"/>
          </a:solidFill>
        </p:grpSpPr>
        <p:sp>
          <p:nvSpPr>
            <p:cNvPr id="6" name="六边形 5"/>
            <p:cNvSpPr/>
            <p:nvPr/>
          </p:nvSpPr>
          <p:spPr>
            <a:xfrm>
              <a:off x="539552" y="1472335"/>
              <a:ext cx="1645223" cy="1418295"/>
            </a:xfrm>
            <a:prstGeom prst="hexagon">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en-US" altLang="zh-CN" sz="2000" dirty="0">
                <a:solidFill>
                  <a:schemeClr val="bg1"/>
                </a:solidFill>
                <a:latin typeface="Arial" panose="020B0604020202020204" pitchFamily="34" charset="0"/>
                <a:cs typeface="Arial" panose="020B0604020202020204" pitchFamily="34" charset="0"/>
              </a:endParaRPr>
            </a:p>
            <a:p>
              <a:pPr algn="ctr"/>
              <a:r>
                <a:rPr lang="en-US" altLang="zh-CN" sz="6000" b="1" dirty="0">
                  <a:solidFill>
                    <a:schemeClr val="bg1"/>
                  </a:solidFill>
                  <a:latin typeface="黑体" panose="02010609060101010101" pitchFamily="49" charset="-122"/>
                  <a:ea typeface="黑体" panose="02010609060101010101" pitchFamily="49" charset="-122"/>
                  <a:cs typeface="Arial" panose="020B0604020202020204" pitchFamily="34" charset="0"/>
                </a:rPr>
                <a:t>1</a:t>
              </a:r>
              <a:endParaRPr lang="zh-CN" altLang="en-US" sz="6000" b="1" dirty="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sp>
          <p:nvSpPr>
            <p:cNvPr id="7" name="Freeform 6"/>
            <p:cNvSpPr>
              <a:spLocks noEditPoints="1"/>
            </p:cNvSpPr>
            <p:nvPr/>
          </p:nvSpPr>
          <p:spPr bwMode="auto">
            <a:xfrm>
              <a:off x="1199602" y="1658399"/>
              <a:ext cx="325122" cy="305070"/>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grpFill/>
            <a:ln>
              <a:noFill/>
            </a:ln>
          </p:spPr>
          <p:txBody>
            <a:bodyPr vert="horz" wrap="square" lIns="91411" tIns="45705" rIns="91411" bIns="45705" numCol="1" anchor="t" anchorCtr="0" compatLnSpc="1">
              <a:scene3d>
                <a:camera prst="orthographicFront"/>
                <a:lightRig rig="threePt" dir="t"/>
              </a:scene3d>
              <a:sp3d contourW="12700"/>
            </a:bodyPr>
            <a:lstStyle/>
            <a:p>
              <a:endParaRPr lang="zh-CN" altLang="en-US" sz="2000"/>
            </a:p>
          </p:txBody>
        </p:sp>
      </p:grpSp>
      <p:sp>
        <p:nvSpPr>
          <p:cNvPr id="8" name="六边形 7"/>
          <p:cNvSpPr/>
          <p:nvPr/>
        </p:nvSpPr>
        <p:spPr>
          <a:xfrm>
            <a:off x="2465521" y="3232321"/>
            <a:ext cx="1295188" cy="1051604"/>
          </a:xfrm>
          <a:prstGeom prst="hexagon">
            <a:avLst/>
          </a:prstGeom>
          <a:blipFill dpi="0" rotWithShape="1">
            <a:blip r:embed="rId1" cstate="screen"/>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121869" tIns="60934" rIns="121869" bIns="60934" rtlCol="0" anchor="ctr"/>
          <a:lstStyle/>
          <a:p>
            <a:pPr algn="ctr"/>
            <a:endParaRPr lang="zh-CN" altLang="en-US" sz="3700">
              <a:solidFill>
                <a:schemeClr val="bg1">
                  <a:lumMod val="65000"/>
                </a:schemeClr>
              </a:solidFill>
              <a:latin typeface="Arial" panose="020B0604020202020204" pitchFamily="34" charset="0"/>
              <a:cs typeface="Arial" panose="020B0604020202020204" pitchFamily="34" charset="0"/>
            </a:endParaRPr>
          </a:p>
        </p:txBody>
      </p:sp>
      <p:grpSp>
        <p:nvGrpSpPr>
          <p:cNvPr id="9" name="组合 8"/>
          <p:cNvGrpSpPr/>
          <p:nvPr/>
        </p:nvGrpSpPr>
        <p:grpSpPr>
          <a:xfrm>
            <a:off x="3528633" y="3518406"/>
            <a:ext cx="2071886" cy="1788430"/>
            <a:chOff x="3113025" y="2898992"/>
            <a:chExt cx="1645223" cy="1418295"/>
          </a:xfrm>
          <a:solidFill>
            <a:srgbClr val="59A3B0"/>
          </a:solidFill>
        </p:grpSpPr>
        <p:sp>
          <p:nvSpPr>
            <p:cNvPr id="10" name="六边形 9"/>
            <p:cNvSpPr/>
            <p:nvPr/>
          </p:nvSpPr>
          <p:spPr>
            <a:xfrm>
              <a:off x="3113025" y="2898992"/>
              <a:ext cx="1645223" cy="1418295"/>
            </a:xfrm>
            <a:prstGeom prst="hexagon">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en-US" altLang="zh-CN" sz="2000" dirty="0">
                <a:solidFill>
                  <a:schemeClr val="bg1"/>
                </a:solidFill>
                <a:latin typeface="Arial" panose="020B0604020202020204" pitchFamily="34" charset="0"/>
                <a:cs typeface="Arial" panose="020B0604020202020204" pitchFamily="34" charset="0"/>
              </a:endParaRPr>
            </a:p>
            <a:p>
              <a:pPr algn="ctr"/>
              <a:r>
                <a:rPr lang="en-US" altLang="zh-CN" sz="6000" dirty="0">
                  <a:solidFill>
                    <a:schemeClr val="bg1"/>
                  </a:solidFill>
                  <a:latin typeface="黑体" panose="02010609060101010101" pitchFamily="49" charset="-122"/>
                  <a:ea typeface="黑体" panose="02010609060101010101" pitchFamily="49" charset="-122"/>
                  <a:cs typeface="Arial" panose="020B0604020202020204" pitchFamily="34" charset="0"/>
                </a:rPr>
                <a:t>2</a:t>
              </a:r>
              <a:endParaRPr lang="zh-CN" altLang="en-US" sz="6000" dirty="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sp>
          <p:nvSpPr>
            <p:cNvPr id="11" name="Freeform 6"/>
            <p:cNvSpPr>
              <a:spLocks noEditPoints="1"/>
            </p:cNvSpPr>
            <p:nvPr/>
          </p:nvSpPr>
          <p:spPr bwMode="auto">
            <a:xfrm>
              <a:off x="3773075" y="3076891"/>
              <a:ext cx="325122" cy="305070"/>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grpFill/>
            <a:ln>
              <a:noFill/>
            </a:ln>
          </p:spPr>
          <p:txBody>
            <a:bodyPr vert="horz" wrap="square" lIns="91411" tIns="45705" rIns="91411" bIns="45705" numCol="1" anchor="t" anchorCtr="0" compatLnSpc="1">
              <a:scene3d>
                <a:camera prst="orthographicFront"/>
                <a:lightRig rig="threePt" dir="t"/>
              </a:scene3d>
              <a:sp3d contourW="12700"/>
            </a:bodyPr>
            <a:lstStyle/>
            <a:p>
              <a:endParaRPr lang="zh-CN" altLang="en-US" sz="2000"/>
            </a:p>
          </p:txBody>
        </p:sp>
      </p:grpSp>
      <p:sp>
        <p:nvSpPr>
          <p:cNvPr id="12" name="六边形 11"/>
          <p:cNvSpPr/>
          <p:nvPr/>
        </p:nvSpPr>
        <p:spPr>
          <a:xfrm>
            <a:off x="5368442" y="3143479"/>
            <a:ext cx="1448524" cy="1289991"/>
          </a:xfrm>
          <a:prstGeom prst="hexagon">
            <a:avLst/>
          </a:prstGeom>
          <a:blipFill>
            <a:blip r:embed="rId2" cstate="screen"/>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121869" tIns="60934" rIns="121869" bIns="60934" rtlCol="0" anchor="ctr"/>
          <a:lstStyle/>
          <a:p>
            <a:pPr algn="ctr"/>
            <a:endParaRPr lang="zh-CN" altLang="en-US" sz="3700">
              <a:solidFill>
                <a:schemeClr val="bg1">
                  <a:lumMod val="65000"/>
                </a:schemeClr>
              </a:solidFill>
              <a:latin typeface="Arial" panose="020B0604020202020204" pitchFamily="34" charset="0"/>
              <a:cs typeface="Arial" panose="020B0604020202020204" pitchFamily="34" charset="0"/>
            </a:endParaRPr>
          </a:p>
        </p:txBody>
      </p:sp>
      <p:grpSp>
        <p:nvGrpSpPr>
          <p:cNvPr id="13" name="组合 12"/>
          <p:cNvGrpSpPr/>
          <p:nvPr/>
        </p:nvGrpSpPr>
        <p:grpSpPr>
          <a:xfrm>
            <a:off x="6504318" y="2146842"/>
            <a:ext cx="2157364" cy="1896102"/>
            <a:chOff x="5698540" y="1468698"/>
            <a:chExt cx="1645223" cy="1418295"/>
          </a:xfrm>
          <a:solidFill>
            <a:srgbClr val="59A3B0"/>
          </a:solidFill>
        </p:grpSpPr>
        <p:sp>
          <p:nvSpPr>
            <p:cNvPr id="14" name="六边形 13"/>
            <p:cNvSpPr/>
            <p:nvPr/>
          </p:nvSpPr>
          <p:spPr>
            <a:xfrm>
              <a:off x="5698540" y="1468698"/>
              <a:ext cx="1645223" cy="1418295"/>
            </a:xfrm>
            <a:prstGeom prst="hexagon">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en-US" altLang="zh-CN" sz="2000" dirty="0">
                <a:solidFill>
                  <a:schemeClr val="bg1"/>
                </a:solidFill>
                <a:latin typeface="Arial" panose="020B0604020202020204" pitchFamily="34" charset="0"/>
                <a:cs typeface="Arial" panose="020B0604020202020204" pitchFamily="34" charset="0"/>
              </a:endParaRPr>
            </a:p>
            <a:p>
              <a:pPr algn="ctr"/>
              <a:r>
                <a:rPr lang="en-US" altLang="zh-CN" sz="6000" dirty="0">
                  <a:solidFill>
                    <a:schemeClr val="bg1"/>
                  </a:solidFill>
                  <a:latin typeface="黑体" panose="02010609060101010101" pitchFamily="49" charset="-122"/>
                  <a:ea typeface="黑体" panose="02010609060101010101" pitchFamily="49" charset="-122"/>
                  <a:cs typeface="Arial" panose="020B0604020202020204" pitchFamily="34" charset="0"/>
                </a:rPr>
                <a:t>3</a:t>
              </a:r>
              <a:endParaRPr lang="zh-CN" altLang="en-US" sz="6000" dirty="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sp>
          <p:nvSpPr>
            <p:cNvPr id="15" name="Freeform 6"/>
            <p:cNvSpPr>
              <a:spLocks noEditPoints="1"/>
            </p:cNvSpPr>
            <p:nvPr/>
          </p:nvSpPr>
          <p:spPr bwMode="auto">
            <a:xfrm>
              <a:off x="6335110" y="1650236"/>
              <a:ext cx="325122" cy="305070"/>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grpFill/>
            <a:ln>
              <a:noFill/>
            </a:ln>
          </p:spPr>
          <p:txBody>
            <a:bodyPr vert="horz" wrap="square" lIns="91411" tIns="45705" rIns="91411" bIns="45705" numCol="1" anchor="t" anchorCtr="0" compatLnSpc="1">
              <a:scene3d>
                <a:camera prst="orthographicFront"/>
                <a:lightRig rig="threePt" dir="t"/>
              </a:scene3d>
              <a:sp3d contourW="12700"/>
            </a:bodyPr>
            <a:lstStyle/>
            <a:p>
              <a:endParaRPr lang="zh-CN" altLang="en-US" sz="2000"/>
            </a:p>
          </p:txBody>
        </p:sp>
      </p:grpSp>
      <p:sp>
        <p:nvSpPr>
          <p:cNvPr id="16" name="六边形 15"/>
          <p:cNvSpPr/>
          <p:nvPr/>
        </p:nvSpPr>
        <p:spPr>
          <a:xfrm>
            <a:off x="8402942" y="3163886"/>
            <a:ext cx="1172996" cy="1029260"/>
          </a:xfrm>
          <a:prstGeom prst="hexagon">
            <a:avLst/>
          </a:prstGeom>
          <a:blipFill dpi="0" rotWithShape="1">
            <a:blip r:embed="rId3" cstate="screen"/>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lIns="121869" tIns="60934" rIns="121869" bIns="60934" rtlCol="0" anchor="ctr"/>
          <a:lstStyle/>
          <a:p>
            <a:pPr algn="ctr"/>
            <a:endParaRPr lang="zh-CN" altLang="en-US" sz="3700">
              <a:solidFill>
                <a:schemeClr val="bg1">
                  <a:lumMod val="65000"/>
                </a:schemeClr>
              </a:solidFill>
              <a:latin typeface="Arial" panose="020B0604020202020204" pitchFamily="34" charset="0"/>
              <a:cs typeface="Arial" panose="020B0604020202020204" pitchFamily="34" charset="0"/>
            </a:endParaRPr>
          </a:p>
        </p:txBody>
      </p:sp>
      <p:sp>
        <p:nvSpPr>
          <p:cNvPr id="17" name="等腰三角形 16"/>
          <p:cNvSpPr/>
          <p:nvPr/>
        </p:nvSpPr>
        <p:spPr>
          <a:xfrm flipV="1">
            <a:off x="1555091" y="4058010"/>
            <a:ext cx="262027" cy="2259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9" tIns="60934" rIns="121869" bIns="60934" rtlCol="0" anchor="ctr"/>
          <a:lstStyle/>
          <a:p>
            <a:pPr algn="ctr"/>
            <a:endParaRPr lang="zh-CN" altLang="en-US">
              <a:solidFill>
                <a:schemeClr val="bg1">
                  <a:lumMod val="65000"/>
                </a:schemeClr>
              </a:solidFill>
            </a:endParaRPr>
          </a:p>
        </p:txBody>
      </p:sp>
      <p:sp>
        <p:nvSpPr>
          <p:cNvPr id="18" name="等腰三角形 17"/>
          <p:cNvSpPr/>
          <p:nvPr/>
        </p:nvSpPr>
        <p:spPr>
          <a:xfrm>
            <a:off x="4458013" y="3232322"/>
            <a:ext cx="262027" cy="2259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9" tIns="60934" rIns="121869" bIns="60934" rtlCol="0" anchor="ctr"/>
          <a:lstStyle/>
          <a:p>
            <a:pPr algn="ctr"/>
            <a:endParaRPr lang="zh-CN" altLang="en-US">
              <a:solidFill>
                <a:schemeClr val="bg1">
                  <a:lumMod val="65000"/>
                </a:schemeClr>
              </a:solidFill>
            </a:endParaRPr>
          </a:p>
        </p:txBody>
      </p:sp>
      <p:sp>
        <p:nvSpPr>
          <p:cNvPr id="20" name="TextBox 19"/>
          <p:cNvSpPr txBox="1"/>
          <p:nvPr/>
        </p:nvSpPr>
        <p:spPr>
          <a:xfrm>
            <a:off x="591762" y="4509668"/>
            <a:ext cx="2091682" cy="471170"/>
          </a:xfrm>
          <a:prstGeom prst="rect">
            <a:avLst/>
          </a:prstGeom>
          <a:noFill/>
        </p:spPr>
        <p:txBody>
          <a:bodyPr wrap="square" lIns="121869" tIns="60934" rIns="121869" bIns="60934" rtlCol="0">
            <a:spAutoFit/>
            <a:scene3d>
              <a:camera prst="orthographicFront"/>
              <a:lightRig rig="threePt" dir="t"/>
            </a:scene3d>
            <a:sp3d contourW="12700"/>
          </a:bodyPr>
          <a:lstStyle/>
          <a:p>
            <a:pPr algn="ctr">
              <a:lnSpc>
                <a:spcPct val="114000"/>
              </a:lnSpc>
            </a:pPr>
            <a:r>
              <a:rPr lang="zh-CN" altLang="en-US" sz="2000" b="1" dirty="0">
                <a:solidFill>
                  <a:schemeClr val="bg1"/>
                </a:solidFill>
                <a:latin typeface="微软雅黑" panose="020B0503020204020204" charset="-122"/>
                <a:ea typeface="微软雅黑" panose="020B0503020204020204" charset="-122"/>
              </a:rPr>
              <a:t>准备教学资源</a:t>
            </a:r>
            <a:endParaRPr lang="zh-CN" altLang="en-US" sz="2000" b="1" dirty="0">
              <a:solidFill>
                <a:schemeClr val="bg1"/>
              </a:solidFill>
              <a:latin typeface="微软雅黑" panose="020B0503020204020204" charset="-122"/>
              <a:ea typeface="微软雅黑" panose="020B0503020204020204" charset="-122"/>
            </a:endParaRPr>
          </a:p>
        </p:txBody>
      </p:sp>
      <p:sp>
        <p:nvSpPr>
          <p:cNvPr id="21" name="TextBox 20"/>
          <p:cNvSpPr txBox="1"/>
          <p:nvPr/>
        </p:nvSpPr>
        <p:spPr>
          <a:xfrm>
            <a:off x="3699254" y="2574197"/>
            <a:ext cx="1779543" cy="471170"/>
          </a:xfrm>
          <a:prstGeom prst="rect">
            <a:avLst/>
          </a:prstGeom>
          <a:noFill/>
        </p:spPr>
        <p:txBody>
          <a:bodyPr wrap="square" lIns="121869" tIns="60934" rIns="121869" bIns="60934" rtlCol="0">
            <a:spAutoFit/>
            <a:scene3d>
              <a:camera prst="orthographicFront"/>
              <a:lightRig rig="threePt" dir="t"/>
            </a:scene3d>
            <a:sp3d contourW="12700"/>
          </a:bodyPr>
          <a:lstStyle/>
          <a:p>
            <a:pPr algn="ctr">
              <a:lnSpc>
                <a:spcPct val="114000"/>
              </a:lnSpc>
            </a:pPr>
            <a:r>
              <a:rPr lang="zh-CN" altLang="en-US" sz="2000" b="1" dirty="0">
                <a:solidFill>
                  <a:schemeClr val="bg1"/>
                </a:solidFill>
                <a:latin typeface="微软雅黑" panose="020B0503020204020204" charset="-122"/>
                <a:ea typeface="微软雅黑" panose="020B0503020204020204" charset="-122"/>
              </a:rPr>
              <a:t>注册账号</a:t>
            </a:r>
            <a:endParaRPr lang="zh-CN" altLang="en-US" sz="2000" b="1" dirty="0">
              <a:solidFill>
                <a:schemeClr val="bg1"/>
              </a:solidFill>
              <a:latin typeface="微软雅黑" panose="020B0503020204020204" charset="-122"/>
              <a:ea typeface="微软雅黑" panose="020B0503020204020204" charset="-122"/>
            </a:endParaRPr>
          </a:p>
        </p:txBody>
      </p:sp>
      <p:sp>
        <p:nvSpPr>
          <p:cNvPr id="22" name="TextBox 21"/>
          <p:cNvSpPr txBox="1"/>
          <p:nvPr/>
        </p:nvSpPr>
        <p:spPr>
          <a:xfrm>
            <a:off x="6816966" y="4547090"/>
            <a:ext cx="1492739" cy="471170"/>
          </a:xfrm>
          <a:prstGeom prst="rect">
            <a:avLst/>
          </a:prstGeom>
          <a:noFill/>
        </p:spPr>
        <p:txBody>
          <a:bodyPr wrap="square" lIns="121869" tIns="60934" rIns="121869" bIns="60934" rtlCol="0">
            <a:spAutoFit/>
            <a:scene3d>
              <a:camera prst="orthographicFront"/>
              <a:lightRig rig="threePt" dir="t"/>
            </a:scene3d>
            <a:sp3d contourW="12700"/>
          </a:bodyPr>
          <a:lstStyle/>
          <a:p>
            <a:pPr algn="ctr">
              <a:lnSpc>
                <a:spcPct val="114000"/>
              </a:lnSpc>
            </a:pPr>
            <a:r>
              <a:rPr lang="zh-CN" altLang="en-US" sz="2000" b="1" dirty="0">
                <a:solidFill>
                  <a:schemeClr val="bg1"/>
                </a:solidFill>
                <a:latin typeface="微软雅黑" panose="020B0503020204020204" charset="-122"/>
                <a:ea typeface="微软雅黑" panose="020B0503020204020204" charset="-122"/>
              </a:rPr>
              <a:t>申请开课</a:t>
            </a:r>
            <a:endParaRPr lang="zh-CN" altLang="en-US" sz="2000" b="1" dirty="0">
              <a:solidFill>
                <a:schemeClr val="bg1"/>
              </a:solidFill>
              <a:latin typeface="微软雅黑" panose="020B0503020204020204" charset="-122"/>
              <a:ea typeface="微软雅黑" panose="020B0503020204020204" charset="-122"/>
            </a:endParaRPr>
          </a:p>
        </p:txBody>
      </p:sp>
      <p:sp>
        <p:nvSpPr>
          <p:cNvPr id="23" name="等腰三角形 22"/>
          <p:cNvSpPr/>
          <p:nvPr/>
        </p:nvSpPr>
        <p:spPr>
          <a:xfrm>
            <a:off x="7514270" y="4135687"/>
            <a:ext cx="262027" cy="2259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9" tIns="60934" rIns="121869" bIns="60934" rtlCol="0" anchor="ctr"/>
          <a:lstStyle/>
          <a:p>
            <a:pPr algn="ctr"/>
            <a:endParaRPr lang="zh-CN" altLang="en-US">
              <a:solidFill>
                <a:schemeClr val="bg1">
                  <a:lumMod val="65000"/>
                </a:schemeClr>
              </a:solidFill>
            </a:endParaRPr>
          </a:p>
        </p:txBody>
      </p:sp>
      <p:grpSp>
        <p:nvGrpSpPr>
          <p:cNvPr id="24" name="组合 23"/>
          <p:cNvGrpSpPr/>
          <p:nvPr/>
        </p:nvGrpSpPr>
        <p:grpSpPr>
          <a:xfrm>
            <a:off x="9278606" y="3416372"/>
            <a:ext cx="2225512" cy="1890464"/>
            <a:chOff x="3113025" y="2898992"/>
            <a:chExt cx="1645223" cy="1418295"/>
          </a:xfrm>
          <a:solidFill>
            <a:srgbClr val="59A3B0"/>
          </a:solidFill>
        </p:grpSpPr>
        <p:sp>
          <p:nvSpPr>
            <p:cNvPr id="25" name="六边形 24"/>
            <p:cNvSpPr/>
            <p:nvPr/>
          </p:nvSpPr>
          <p:spPr>
            <a:xfrm>
              <a:off x="3113025" y="2898992"/>
              <a:ext cx="1645223" cy="1418295"/>
            </a:xfrm>
            <a:prstGeom prst="hexagon">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endParaRPr lang="en-US" altLang="zh-CN" sz="2000" dirty="0">
                <a:solidFill>
                  <a:schemeClr val="bg1"/>
                </a:solidFill>
                <a:latin typeface="Arial" panose="020B0604020202020204" pitchFamily="34" charset="0"/>
                <a:cs typeface="Arial" panose="020B0604020202020204" pitchFamily="34" charset="0"/>
              </a:endParaRPr>
            </a:p>
            <a:p>
              <a:pPr algn="ctr"/>
              <a:r>
                <a:rPr lang="en-US" altLang="zh-CN" sz="6000" dirty="0">
                  <a:solidFill>
                    <a:schemeClr val="bg1"/>
                  </a:solidFill>
                  <a:latin typeface="黑体" panose="02010609060101010101" pitchFamily="49" charset="-122"/>
                  <a:ea typeface="黑体" panose="02010609060101010101" pitchFamily="49" charset="-122"/>
                  <a:cs typeface="Arial" panose="020B0604020202020204" pitchFamily="34" charset="0"/>
                </a:rPr>
                <a:t>4</a:t>
              </a:r>
              <a:endParaRPr lang="zh-CN" altLang="en-US" sz="6000" dirty="0">
                <a:solidFill>
                  <a:schemeClr val="bg1"/>
                </a:solidFill>
                <a:latin typeface="黑体" panose="02010609060101010101" pitchFamily="49" charset="-122"/>
                <a:ea typeface="黑体" panose="02010609060101010101" pitchFamily="49" charset="-122"/>
                <a:cs typeface="Arial" panose="020B0604020202020204" pitchFamily="34" charset="0"/>
              </a:endParaRPr>
            </a:p>
          </p:txBody>
        </p:sp>
        <p:sp>
          <p:nvSpPr>
            <p:cNvPr id="26" name="Freeform 6"/>
            <p:cNvSpPr>
              <a:spLocks noEditPoints="1"/>
            </p:cNvSpPr>
            <p:nvPr/>
          </p:nvSpPr>
          <p:spPr bwMode="auto">
            <a:xfrm>
              <a:off x="3773075" y="3076891"/>
              <a:ext cx="325122" cy="305070"/>
            </a:xfrm>
            <a:custGeom>
              <a:avLst/>
              <a:gdLst>
                <a:gd name="T0" fmla="*/ 151 w 192"/>
                <a:gd name="T1" fmla="*/ 144 h 180"/>
                <a:gd name="T2" fmla="*/ 132 w 192"/>
                <a:gd name="T3" fmla="*/ 128 h 180"/>
                <a:gd name="T4" fmla="*/ 105 w 192"/>
                <a:gd name="T5" fmla="*/ 128 h 180"/>
                <a:gd name="T6" fmla="*/ 108 w 192"/>
                <a:gd name="T7" fmla="*/ 119 h 180"/>
                <a:gd name="T8" fmla="*/ 138 w 192"/>
                <a:gd name="T9" fmla="*/ 104 h 180"/>
                <a:gd name="T10" fmla="*/ 171 w 192"/>
                <a:gd name="T11" fmla="*/ 104 h 180"/>
                <a:gd name="T12" fmla="*/ 182 w 192"/>
                <a:gd name="T13" fmla="*/ 113 h 180"/>
                <a:gd name="T14" fmla="*/ 192 w 192"/>
                <a:gd name="T15" fmla="*/ 144 h 180"/>
                <a:gd name="T16" fmla="*/ 151 w 192"/>
                <a:gd name="T17" fmla="*/ 144 h 180"/>
                <a:gd name="T18" fmla="*/ 146 w 192"/>
                <a:gd name="T19" fmla="*/ 96 h 180"/>
                <a:gd name="T20" fmla="*/ 141 w 192"/>
                <a:gd name="T21" fmla="*/ 95 h 180"/>
                <a:gd name="T22" fmla="*/ 151 w 192"/>
                <a:gd name="T23" fmla="*/ 63 h 180"/>
                <a:gd name="T24" fmla="*/ 129 w 192"/>
                <a:gd name="T25" fmla="*/ 24 h 180"/>
                <a:gd name="T26" fmla="*/ 182 w 192"/>
                <a:gd name="T27" fmla="*/ 59 h 180"/>
                <a:gd name="T28" fmla="*/ 146 w 192"/>
                <a:gd name="T29" fmla="*/ 96 h 180"/>
                <a:gd name="T30" fmla="*/ 140 w 192"/>
                <a:gd name="T31" fmla="*/ 66 h 180"/>
                <a:gd name="T32" fmla="*/ 94 w 192"/>
                <a:gd name="T33" fmla="*/ 112 h 180"/>
                <a:gd name="T34" fmla="*/ 48 w 192"/>
                <a:gd name="T35" fmla="*/ 66 h 180"/>
                <a:gd name="T36" fmla="*/ 94 w 192"/>
                <a:gd name="T37" fmla="*/ 20 h 180"/>
                <a:gd name="T38" fmla="*/ 140 w 192"/>
                <a:gd name="T39" fmla="*/ 66 h 180"/>
                <a:gd name="T40" fmla="*/ 86 w 192"/>
                <a:gd name="T41" fmla="*/ 33 h 180"/>
                <a:gd name="T42" fmla="*/ 58 w 192"/>
                <a:gd name="T43" fmla="*/ 66 h 180"/>
                <a:gd name="T44" fmla="*/ 94 w 192"/>
                <a:gd name="T45" fmla="*/ 102 h 180"/>
                <a:gd name="T46" fmla="*/ 129 w 192"/>
                <a:gd name="T47" fmla="*/ 66 h 180"/>
                <a:gd name="T48" fmla="*/ 86 w 192"/>
                <a:gd name="T49" fmla="*/ 33 h 180"/>
                <a:gd name="T50" fmla="*/ 60 w 192"/>
                <a:gd name="T51" fmla="*/ 23 h 180"/>
                <a:gd name="T52" fmla="*/ 36 w 192"/>
                <a:gd name="T53" fmla="*/ 63 h 180"/>
                <a:gd name="T54" fmla="*/ 46 w 192"/>
                <a:gd name="T55" fmla="*/ 100 h 180"/>
                <a:gd name="T56" fmla="*/ 46 w 192"/>
                <a:gd name="T57" fmla="*/ 100 h 180"/>
                <a:gd name="T58" fmla="*/ 9 w 192"/>
                <a:gd name="T59" fmla="*/ 59 h 180"/>
                <a:gd name="T60" fmla="*/ 60 w 192"/>
                <a:gd name="T61" fmla="*/ 23 h 180"/>
                <a:gd name="T62" fmla="*/ 23 w 192"/>
                <a:gd name="T63" fmla="*/ 104 h 180"/>
                <a:gd name="T64" fmla="*/ 50 w 192"/>
                <a:gd name="T65" fmla="*/ 104 h 180"/>
                <a:gd name="T66" fmla="*/ 80 w 192"/>
                <a:gd name="T67" fmla="*/ 120 h 180"/>
                <a:gd name="T68" fmla="*/ 82 w 192"/>
                <a:gd name="T69" fmla="*/ 128 h 180"/>
                <a:gd name="T70" fmla="*/ 58 w 192"/>
                <a:gd name="T71" fmla="*/ 128 h 180"/>
                <a:gd name="T72" fmla="*/ 40 w 192"/>
                <a:gd name="T73" fmla="*/ 144 h 180"/>
                <a:gd name="T74" fmla="*/ 0 w 192"/>
                <a:gd name="T75" fmla="*/ 144 h 180"/>
                <a:gd name="T76" fmla="*/ 11 w 192"/>
                <a:gd name="T77" fmla="*/ 113 h 180"/>
                <a:gd name="T78" fmla="*/ 23 w 192"/>
                <a:gd name="T79" fmla="*/ 104 h 180"/>
                <a:gd name="T80" fmla="*/ 65 w 192"/>
                <a:gd name="T81" fmla="*/ 132 h 180"/>
                <a:gd name="T82" fmla="*/ 125 w 192"/>
                <a:gd name="T83" fmla="*/ 132 h 180"/>
                <a:gd name="T84" fmla="*/ 140 w 192"/>
                <a:gd name="T85" fmla="*/ 143 h 180"/>
                <a:gd name="T86" fmla="*/ 152 w 192"/>
                <a:gd name="T87" fmla="*/ 180 h 180"/>
                <a:gd name="T88" fmla="*/ 36 w 192"/>
                <a:gd name="T89" fmla="*/ 180 h 180"/>
                <a:gd name="T90" fmla="*/ 51 w 192"/>
                <a:gd name="T91" fmla="*/ 143 h 180"/>
                <a:gd name="T92" fmla="*/ 65 w 192"/>
                <a:gd name="T93" fmla="*/ 13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80">
                  <a:moveTo>
                    <a:pt x="151" y="144"/>
                  </a:moveTo>
                  <a:cubicBezTo>
                    <a:pt x="150" y="142"/>
                    <a:pt x="145" y="128"/>
                    <a:pt x="132" y="128"/>
                  </a:cubicBezTo>
                  <a:cubicBezTo>
                    <a:pt x="105" y="128"/>
                    <a:pt x="105" y="128"/>
                    <a:pt x="105" y="128"/>
                  </a:cubicBezTo>
                  <a:cubicBezTo>
                    <a:pt x="108" y="119"/>
                    <a:pt x="108" y="119"/>
                    <a:pt x="108" y="119"/>
                  </a:cubicBezTo>
                  <a:cubicBezTo>
                    <a:pt x="120" y="116"/>
                    <a:pt x="130" y="113"/>
                    <a:pt x="138" y="104"/>
                  </a:cubicBezTo>
                  <a:cubicBezTo>
                    <a:pt x="171" y="104"/>
                    <a:pt x="171" y="104"/>
                    <a:pt x="171" y="104"/>
                  </a:cubicBezTo>
                  <a:cubicBezTo>
                    <a:pt x="180" y="104"/>
                    <a:pt x="182" y="113"/>
                    <a:pt x="182" y="113"/>
                  </a:cubicBezTo>
                  <a:cubicBezTo>
                    <a:pt x="192" y="144"/>
                    <a:pt x="192" y="144"/>
                    <a:pt x="192" y="144"/>
                  </a:cubicBezTo>
                  <a:lnTo>
                    <a:pt x="151" y="144"/>
                  </a:lnTo>
                  <a:close/>
                  <a:moveTo>
                    <a:pt x="146" y="96"/>
                  </a:moveTo>
                  <a:cubicBezTo>
                    <a:pt x="144" y="96"/>
                    <a:pt x="143" y="95"/>
                    <a:pt x="141" y="95"/>
                  </a:cubicBezTo>
                  <a:cubicBezTo>
                    <a:pt x="147" y="86"/>
                    <a:pt x="151" y="75"/>
                    <a:pt x="151" y="63"/>
                  </a:cubicBezTo>
                  <a:cubicBezTo>
                    <a:pt x="151" y="38"/>
                    <a:pt x="139" y="34"/>
                    <a:pt x="129" y="24"/>
                  </a:cubicBezTo>
                  <a:cubicBezTo>
                    <a:pt x="102" y="32"/>
                    <a:pt x="182" y="0"/>
                    <a:pt x="182" y="59"/>
                  </a:cubicBezTo>
                  <a:cubicBezTo>
                    <a:pt x="182" y="79"/>
                    <a:pt x="166" y="96"/>
                    <a:pt x="146" y="96"/>
                  </a:cubicBezTo>
                  <a:close/>
                  <a:moveTo>
                    <a:pt x="140" y="66"/>
                  </a:moveTo>
                  <a:cubicBezTo>
                    <a:pt x="140" y="92"/>
                    <a:pt x="119" y="112"/>
                    <a:pt x="94" y="112"/>
                  </a:cubicBezTo>
                  <a:cubicBezTo>
                    <a:pt x="68" y="112"/>
                    <a:pt x="48" y="92"/>
                    <a:pt x="48" y="66"/>
                  </a:cubicBezTo>
                  <a:cubicBezTo>
                    <a:pt x="48" y="41"/>
                    <a:pt x="68" y="20"/>
                    <a:pt x="94" y="20"/>
                  </a:cubicBezTo>
                  <a:cubicBezTo>
                    <a:pt x="119" y="20"/>
                    <a:pt x="140" y="41"/>
                    <a:pt x="140" y="66"/>
                  </a:cubicBezTo>
                  <a:close/>
                  <a:moveTo>
                    <a:pt x="86" y="33"/>
                  </a:moveTo>
                  <a:cubicBezTo>
                    <a:pt x="72" y="38"/>
                    <a:pt x="89" y="56"/>
                    <a:pt x="58" y="66"/>
                  </a:cubicBezTo>
                  <a:cubicBezTo>
                    <a:pt x="58" y="86"/>
                    <a:pt x="74" y="102"/>
                    <a:pt x="94" y="102"/>
                  </a:cubicBezTo>
                  <a:cubicBezTo>
                    <a:pt x="113" y="102"/>
                    <a:pt x="129" y="86"/>
                    <a:pt x="129" y="66"/>
                  </a:cubicBezTo>
                  <a:cubicBezTo>
                    <a:pt x="111" y="52"/>
                    <a:pt x="81" y="58"/>
                    <a:pt x="86" y="33"/>
                  </a:cubicBezTo>
                  <a:close/>
                  <a:moveTo>
                    <a:pt x="60" y="23"/>
                  </a:moveTo>
                  <a:cubicBezTo>
                    <a:pt x="50" y="33"/>
                    <a:pt x="36" y="41"/>
                    <a:pt x="36" y="63"/>
                  </a:cubicBezTo>
                  <a:cubicBezTo>
                    <a:pt x="36" y="75"/>
                    <a:pt x="40" y="90"/>
                    <a:pt x="46" y="100"/>
                  </a:cubicBezTo>
                  <a:cubicBezTo>
                    <a:pt x="46" y="100"/>
                    <a:pt x="46" y="100"/>
                    <a:pt x="46" y="100"/>
                  </a:cubicBezTo>
                  <a:cubicBezTo>
                    <a:pt x="26" y="100"/>
                    <a:pt x="9" y="79"/>
                    <a:pt x="9" y="59"/>
                  </a:cubicBezTo>
                  <a:cubicBezTo>
                    <a:pt x="9" y="3"/>
                    <a:pt x="90" y="29"/>
                    <a:pt x="60" y="23"/>
                  </a:cubicBezTo>
                  <a:close/>
                  <a:moveTo>
                    <a:pt x="23" y="104"/>
                  </a:moveTo>
                  <a:cubicBezTo>
                    <a:pt x="50" y="104"/>
                    <a:pt x="50" y="104"/>
                    <a:pt x="50" y="104"/>
                  </a:cubicBezTo>
                  <a:cubicBezTo>
                    <a:pt x="59" y="115"/>
                    <a:pt x="66" y="118"/>
                    <a:pt x="80" y="120"/>
                  </a:cubicBezTo>
                  <a:cubicBezTo>
                    <a:pt x="82" y="128"/>
                    <a:pt x="82" y="128"/>
                    <a:pt x="82" y="128"/>
                  </a:cubicBezTo>
                  <a:cubicBezTo>
                    <a:pt x="58" y="128"/>
                    <a:pt x="58" y="128"/>
                    <a:pt x="58" y="128"/>
                  </a:cubicBezTo>
                  <a:cubicBezTo>
                    <a:pt x="45" y="128"/>
                    <a:pt x="41" y="142"/>
                    <a:pt x="40" y="144"/>
                  </a:cubicBezTo>
                  <a:cubicBezTo>
                    <a:pt x="0" y="144"/>
                    <a:pt x="0" y="144"/>
                    <a:pt x="0" y="144"/>
                  </a:cubicBezTo>
                  <a:cubicBezTo>
                    <a:pt x="11" y="113"/>
                    <a:pt x="11" y="113"/>
                    <a:pt x="11" y="113"/>
                  </a:cubicBezTo>
                  <a:cubicBezTo>
                    <a:pt x="11" y="113"/>
                    <a:pt x="14" y="104"/>
                    <a:pt x="23" y="104"/>
                  </a:cubicBezTo>
                  <a:close/>
                  <a:moveTo>
                    <a:pt x="65" y="132"/>
                  </a:moveTo>
                  <a:cubicBezTo>
                    <a:pt x="125" y="132"/>
                    <a:pt x="125" y="132"/>
                    <a:pt x="125" y="132"/>
                  </a:cubicBezTo>
                  <a:cubicBezTo>
                    <a:pt x="136" y="132"/>
                    <a:pt x="140" y="143"/>
                    <a:pt x="140" y="143"/>
                  </a:cubicBezTo>
                  <a:cubicBezTo>
                    <a:pt x="152" y="180"/>
                    <a:pt x="152" y="180"/>
                    <a:pt x="152" y="180"/>
                  </a:cubicBezTo>
                  <a:cubicBezTo>
                    <a:pt x="36" y="180"/>
                    <a:pt x="36" y="180"/>
                    <a:pt x="36" y="180"/>
                  </a:cubicBezTo>
                  <a:cubicBezTo>
                    <a:pt x="51" y="143"/>
                    <a:pt x="51" y="143"/>
                    <a:pt x="51" y="143"/>
                  </a:cubicBezTo>
                  <a:cubicBezTo>
                    <a:pt x="51" y="143"/>
                    <a:pt x="54" y="132"/>
                    <a:pt x="65" y="132"/>
                  </a:cubicBezTo>
                  <a:close/>
                </a:path>
              </a:pathLst>
            </a:custGeom>
            <a:grpFill/>
            <a:ln>
              <a:noFill/>
            </a:ln>
          </p:spPr>
          <p:txBody>
            <a:bodyPr vert="horz" wrap="square" lIns="91411" tIns="45705" rIns="91411" bIns="45705" numCol="1" anchor="t" anchorCtr="0" compatLnSpc="1">
              <a:scene3d>
                <a:camera prst="orthographicFront"/>
                <a:lightRig rig="threePt" dir="t"/>
              </a:scene3d>
              <a:sp3d contourW="12700"/>
            </a:bodyPr>
            <a:lstStyle/>
            <a:p>
              <a:endParaRPr lang="zh-CN" altLang="en-US" sz="2000"/>
            </a:p>
          </p:txBody>
        </p:sp>
      </p:grpSp>
      <p:sp>
        <p:nvSpPr>
          <p:cNvPr id="27" name="等腰三角形 26"/>
          <p:cNvSpPr/>
          <p:nvPr/>
        </p:nvSpPr>
        <p:spPr>
          <a:xfrm flipV="1">
            <a:off x="10129335" y="3030793"/>
            <a:ext cx="262027" cy="225916"/>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9" tIns="60934" rIns="121869" bIns="60934" rtlCol="0" anchor="ctr"/>
          <a:lstStyle/>
          <a:p>
            <a:pPr algn="ctr"/>
            <a:endParaRPr lang="zh-CN" altLang="en-US">
              <a:solidFill>
                <a:schemeClr val="bg1">
                  <a:lumMod val="65000"/>
                </a:schemeClr>
              </a:solidFill>
            </a:endParaRPr>
          </a:p>
        </p:txBody>
      </p:sp>
      <p:sp>
        <p:nvSpPr>
          <p:cNvPr id="28" name="TextBox 21"/>
          <p:cNvSpPr txBox="1"/>
          <p:nvPr/>
        </p:nvSpPr>
        <p:spPr>
          <a:xfrm>
            <a:off x="9555780" y="2186875"/>
            <a:ext cx="1492739" cy="821690"/>
          </a:xfrm>
          <a:prstGeom prst="rect">
            <a:avLst/>
          </a:prstGeom>
          <a:noFill/>
        </p:spPr>
        <p:txBody>
          <a:bodyPr wrap="square" lIns="121869" tIns="60934" rIns="121869" bIns="60934" rtlCol="0">
            <a:spAutoFit/>
            <a:scene3d>
              <a:camera prst="orthographicFront"/>
              <a:lightRig rig="threePt" dir="t"/>
            </a:scene3d>
            <a:sp3d contourW="12700"/>
          </a:bodyPr>
          <a:lstStyle/>
          <a:p>
            <a:pPr algn="ctr">
              <a:lnSpc>
                <a:spcPct val="114000"/>
              </a:lnSpc>
            </a:pPr>
            <a:r>
              <a:rPr lang="zh-CN" altLang="en-US" sz="2000" b="1" dirty="0" smtClean="0">
                <a:solidFill>
                  <a:schemeClr val="bg1"/>
                </a:solidFill>
                <a:latin typeface="微软雅黑" panose="020B0503020204020204" charset="-122"/>
                <a:ea typeface="微软雅黑" panose="020B0503020204020204" charset="-122"/>
              </a:rPr>
              <a:t>搭建课程</a:t>
            </a:r>
            <a:endParaRPr lang="zh-CN" altLang="en-US" sz="2000" b="1" dirty="0" smtClean="0">
              <a:solidFill>
                <a:schemeClr val="bg1"/>
              </a:solidFill>
              <a:latin typeface="微软雅黑" panose="020B0503020204020204" charset="-122"/>
              <a:ea typeface="微软雅黑" panose="020B0503020204020204" charset="-122"/>
            </a:endParaRPr>
          </a:p>
          <a:p>
            <a:pPr algn="ctr">
              <a:lnSpc>
                <a:spcPct val="114000"/>
              </a:lnSpc>
            </a:pPr>
            <a:r>
              <a:rPr lang="zh-CN" altLang="en-US" sz="2000" b="1" dirty="0" smtClean="0">
                <a:solidFill>
                  <a:schemeClr val="bg1"/>
                </a:solidFill>
                <a:latin typeface="微软雅黑" panose="020B0503020204020204" charset="-122"/>
                <a:ea typeface="微软雅黑" panose="020B0503020204020204" charset="-122"/>
              </a:rPr>
              <a:t>学生学习</a:t>
            </a:r>
            <a:endParaRPr lang="zh-CN" altLang="en-US" sz="2000" b="1" dirty="0" smtClean="0">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2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4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6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6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300"/>
                                        <p:tgtEl>
                                          <p:spTgt spid="17"/>
                                        </p:tgtEl>
                                        <p:attrNameLst>
                                          <p:attrName>ppt_y</p:attrName>
                                        </p:attrNameLst>
                                      </p:cBhvr>
                                      <p:tavLst>
                                        <p:tav tm="0">
                                          <p:val>
                                            <p:strVal val="#ppt_y-#ppt_h*1.125000"/>
                                          </p:val>
                                        </p:tav>
                                        <p:tav tm="100000">
                                          <p:val>
                                            <p:strVal val="#ppt_y"/>
                                          </p:val>
                                        </p:tav>
                                      </p:tavLst>
                                    </p:anim>
                                    <p:animEffect transition="in" filter="wipe(down)">
                                      <p:cBhvr>
                                        <p:cTn id="26" dur="300"/>
                                        <p:tgtEl>
                                          <p:spTgt spid="17"/>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300"/>
                                        <p:tgtEl>
                                          <p:spTgt spid="18"/>
                                        </p:tgtEl>
                                        <p:attrNameLst>
                                          <p:attrName>ppt_y</p:attrName>
                                        </p:attrNameLst>
                                      </p:cBhvr>
                                      <p:tavLst>
                                        <p:tav tm="0">
                                          <p:val>
                                            <p:strVal val="#ppt_y+#ppt_h*1.125000"/>
                                          </p:val>
                                        </p:tav>
                                        <p:tav tm="100000">
                                          <p:val>
                                            <p:strVal val="#ppt_y"/>
                                          </p:val>
                                        </p:tav>
                                      </p:tavLst>
                                    </p:anim>
                                    <p:animEffect transition="in" filter="wipe(up)">
                                      <p:cBhvr>
                                        <p:cTn id="30" dur="300"/>
                                        <p:tgtEl>
                                          <p:spTgt spid="18"/>
                                        </p:tgtEl>
                                      </p:cBhvr>
                                    </p:animEffect>
                                  </p:childTnLst>
                                </p:cTn>
                              </p:par>
                              <p:par>
                                <p:cTn id="31" presetID="10" presetClass="entr" presetSubtype="0" fill="hold" nodeType="withEffect">
                                  <p:stCondLst>
                                    <p:cond delay="40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par>
                          <p:cTn id="34" fill="hold">
                            <p:stCondLst>
                              <p:cond delay="700"/>
                            </p:stCondLst>
                            <p:childTnLst>
                              <p:par>
                                <p:cTn id="35" presetID="22" presetClass="entr" presetSubtype="1"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300"/>
                                        <p:tgtEl>
                                          <p:spTgt spid="20"/>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300"/>
                                        <p:tgtEl>
                                          <p:spTgt spid="21"/>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up)">
                                      <p:cBhvr>
                                        <p:cTn id="43" dur="300"/>
                                        <p:tgtEl>
                                          <p:spTgt spid="22"/>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300"/>
                                        <p:tgtEl>
                                          <p:spTgt spid="23"/>
                                        </p:tgtEl>
                                        <p:attrNameLst>
                                          <p:attrName>ppt_y</p:attrName>
                                        </p:attrNameLst>
                                      </p:cBhvr>
                                      <p:tavLst>
                                        <p:tav tm="0">
                                          <p:val>
                                            <p:strVal val="#ppt_y+#ppt_h*1.125000"/>
                                          </p:val>
                                        </p:tav>
                                        <p:tav tm="100000">
                                          <p:val>
                                            <p:strVal val="#ppt_y"/>
                                          </p:val>
                                        </p:tav>
                                      </p:tavLst>
                                    </p:anim>
                                    <p:animEffect transition="in" filter="wipe(up)">
                                      <p:cBhvr>
                                        <p:cTn id="47" dur="300"/>
                                        <p:tgtEl>
                                          <p:spTgt spid="2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300"/>
                                        <p:tgtEl>
                                          <p:spTgt spid="27"/>
                                        </p:tgtEl>
                                        <p:attrNameLst>
                                          <p:attrName>ppt_y</p:attrName>
                                        </p:attrNameLst>
                                      </p:cBhvr>
                                      <p:tavLst>
                                        <p:tav tm="0">
                                          <p:val>
                                            <p:strVal val="#ppt_y-#ppt_h*1.125000"/>
                                          </p:val>
                                        </p:tav>
                                        <p:tav tm="100000">
                                          <p:val>
                                            <p:strVal val="#ppt_y"/>
                                          </p:val>
                                        </p:tav>
                                      </p:tavLst>
                                    </p:anim>
                                    <p:animEffect transition="in" filter="wipe(down)">
                                      <p:cBhvr>
                                        <p:cTn id="51" dur="300"/>
                                        <p:tgtEl>
                                          <p:spTgt spid="27"/>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up)">
                                      <p:cBhvr>
                                        <p:cTn id="54"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2" grpId="0" bldLvl="0" animBg="1"/>
      <p:bldP spid="16" grpId="0" bldLvl="0" animBg="1"/>
      <p:bldP spid="17" grpId="0" bldLvl="0" animBg="1"/>
      <p:bldP spid="18" grpId="0" bldLvl="0" animBg="1"/>
      <p:bldP spid="20" grpId="0"/>
      <p:bldP spid="21" grpId="0"/>
      <p:bldP spid="22" grpId="0"/>
      <p:bldP spid="23" grpId="0" bldLvl="0" animBg="1"/>
      <p:bldP spid="27" grpId="0" bldLvl="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内容占位符 3"/>
          <p:cNvSpPr>
            <a:spLocks noGrp="1"/>
          </p:cNvSpPr>
          <p:nvPr>
            <p:ph idx="1"/>
          </p:nvPr>
        </p:nvSpPr>
        <p:spPr>
          <a:xfrm>
            <a:off x="462350" y="1210365"/>
            <a:ext cx="10969200" cy="4759200"/>
          </a:xfrm>
        </p:spPr>
        <p:txBody>
          <a:bodyPr>
            <a:noAutofit/>
          </a:bodyPr>
          <a:p>
            <a:pPr algn="l">
              <a:buNone/>
            </a:pPr>
            <a:r>
              <a:rPr lang="zh-CN" altLang="en-US" b="1" dirty="0">
                <a:latin typeface="微软雅黑" panose="020B0503020204020204" charset="-122"/>
                <a:ea typeface="微软雅黑" panose="020B0503020204020204" charset="-122"/>
                <a:sym typeface="+mn-ea"/>
              </a:rPr>
              <a:t>课程信息（名称、封面、课程介绍等）</a:t>
            </a:r>
            <a:endParaRPr lang="zh-CN" altLang="en-US" b="1" dirty="0">
              <a:latin typeface="微软雅黑" panose="020B0503020204020204" charset="-122"/>
              <a:ea typeface="微软雅黑" panose="020B0503020204020204" charset="-122"/>
              <a:sym typeface="+mn-ea"/>
            </a:endParaRPr>
          </a:p>
          <a:p>
            <a:pPr algn="l">
              <a:buNone/>
            </a:pPr>
            <a:r>
              <a:rPr lang="zh-CN" altLang="en-US" b="1" dirty="0">
                <a:solidFill>
                  <a:srgbClr val="FFC000"/>
                </a:solidFill>
                <a:latin typeface="微软雅黑" panose="020B0503020204020204" charset="-122"/>
                <a:ea typeface="微软雅黑" panose="020B0503020204020204" charset="-122"/>
                <a:sym typeface="+mn-ea"/>
              </a:rPr>
              <a:t>视频</a:t>
            </a:r>
            <a:r>
              <a:rPr lang="zh-CN" altLang="en-US" b="1" dirty="0">
                <a:latin typeface="微软雅黑" panose="020B0503020204020204" charset="-122"/>
                <a:ea typeface="微软雅黑" panose="020B0503020204020204" charset="-122"/>
                <a:sym typeface="+mn-ea"/>
              </a:rPr>
              <a:t>（包括宣传片）</a:t>
            </a:r>
            <a:endParaRPr lang="zh-CN" altLang="en-US" b="1" dirty="0">
              <a:latin typeface="微软雅黑" panose="020B0503020204020204" charset="-122"/>
              <a:ea typeface="微软雅黑" panose="020B0503020204020204" charset="-122"/>
              <a:sym typeface="+mn-ea"/>
            </a:endParaRPr>
          </a:p>
          <a:p>
            <a:pPr algn="l">
              <a:buNone/>
            </a:pPr>
            <a:r>
              <a:rPr altLang="en-US" b="1" dirty="0">
                <a:latin typeface="微软雅黑" panose="020B0503020204020204" charset="-122"/>
                <a:ea typeface="微软雅黑" panose="020B0503020204020204" charset="-122"/>
                <a:sym typeface="+mn-ea"/>
              </a:rPr>
              <a:t>授课大纲</a:t>
            </a:r>
            <a:r>
              <a:rPr lang="zh-CN" altLang="en-US" b="1" dirty="0">
                <a:latin typeface="微软雅黑" panose="020B0503020204020204" charset="-122"/>
                <a:ea typeface="微软雅黑" panose="020B0503020204020204" charset="-122"/>
                <a:sym typeface="+mn-ea"/>
              </a:rPr>
              <a:t>	</a:t>
            </a:r>
            <a:endParaRPr lang="zh-CN" altLang="en-US" b="1" dirty="0">
              <a:solidFill>
                <a:schemeClr val="bg1"/>
              </a:solidFill>
              <a:latin typeface="微软雅黑" panose="020B0503020204020204" charset="-122"/>
              <a:ea typeface="微软雅黑" panose="020B0503020204020204" charset="-122"/>
            </a:endParaRPr>
          </a:p>
          <a:p>
            <a:pPr marL="342900" indent="-342900" algn="l">
              <a:lnSpc>
                <a:spcPct val="130000"/>
              </a:lnSpc>
              <a:buClr>
                <a:schemeClr val="tx2"/>
              </a:buClr>
              <a:buNone/>
            </a:pPr>
            <a:r>
              <a:rPr lang="zh-CN" altLang="en-US" b="1" dirty="0">
                <a:solidFill>
                  <a:srgbClr val="FFC000"/>
                </a:solidFill>
                <a:latin typeface="微软雅黑" panose="020B0503020204020204" charset="-122"/>
                <a:ea typeface="微软雅黑" panose="020B0503020204020204" charset="-122"/>
                <a:sym typeface="+mn-ea"/>
              </a:rPr>
              <a:t>文档</a:t>
            </a:r>
            <a:r>
              <a:rPr lang="zh-CN" altLang="en-US" b="1" dirty="0">
                <a:latin typeface="微软雅黑" panose="020B0503020204020204" charset="-122"/>
                <a:ea typeface="微软雅黑" panose="020B0503020204020204" charset="-122"/>
                <a:sym typeface="+mn-ea"/>
              </a:rPr>
              <a:t>（</a:t>
            </a:r>
            <a:r>
              <a:rPr lang="en-US" altLang="zh-CN" b="1" dirty="0">
                <a:latin typeface="微软雅黑" panose="020B0503020204020204" charset="-122"/>
                <a:ea typeface="微软雅黑" panose="020B0503020204020204" charset="-122"/>
                <a:sym typeface="+mn-ea"/>
              </a:rPr>
              <a:t>PDF</a:t>
            </a:r>
            <a:r>
              <a:rPr lang="zh-CN" altLang="en-US" b="1" dirty="0">
                <a:latin typeface="微软雅黑" panose="020B0503020204020204" charset="-122"/>
                <a:ea typeface="微软雅黑" panose="020B0503020204020204" charset="-122"/>
                <a:sym typeface="+mn-ea"/>
              </a:rPr>
              <a:t>格式）</a:t>
            </a:r>
            <a:r>
              <a:rPr altLang="en-US" b="1" dirty="0">
                <a:latin typeface="微软雅黑" panose="020B0503020204020204" charset="-122"/>
                <a:ea typeface="微软雅黑" panose="020B0503020204020204" charset="-122"/>
                <a:sym typeface="+mn-ea"/>
              </a:rPr>
              <a:t>、富文本</a:t>
            </a:r>
            <a:endParaRPr lang="en-US" altLang="zh-CN" b="1" dirty="0">
              <a:solidFill>
                <a:schemeClr val="bg1"/>
              </a:solidFill>
              <a:latin typeface="微软雅黑" panose="020B0503020204020204" charset="-122"/>
              <a:ea typeface="微软雅黑" panose="020B0503020204020204" charset="-122"/>
            </a:endParaRPr>
          </a:p>
          <a:p>
            <a:pPr marL="342900" indent="-342900" algn="l">
              <a:lnSpc>
                <a:spcPct val="130000"/>
              </a:lnSpc>
              <a:buClr>
                <a:schemeClr val="tx2"/>
              </a:buClr>
              <a:buNone/>
            </a:pPr>
            <a:r>
              <a:rPr lang="zh-CN" altLang="en-US" b="1" dirty="0">
                <a:latin typeface="微软雅黑" panose="020B0503020204020204" charset="-122"/>
                <a:ea typeface="微软雅黑" panose="020B0503020204020204" charset="-122"/>
                <a:sym typeface="+mn-ea"/>
              </a:rPr>
              <a:t>随堂测验</a:t>
            </a:r>
            <a:r>
              <a:rPr lang="zh-CN" altLang="en-US" b="1" dirty="0">
                <a:solidFill>
                  <a:srgbClr val="FF0000"/>
                </a:solidFill>
                <a:latin typeface="微软雅黑" panose="020B0503020204020204" charset="-122"/>
                <a:ea typeface="微软雅黑" panose="020B0503020204020204" charset="-122"/>
                <a:sym typeface="+mn-ea"/>
              </a:rPr>
              <a:t>（不计入分数）</a:t>
            </a:r>
            <a:endParaRPr lang="en-US" altLang="zh-CN" b="1" dirty="0">
              <a:solidFill>
                <a:schemeClr val="bg1"/>
              </a:solidFill>
              <a:latin typeface="微软雅黑" panose="020B0503020204020204" charset="-122"/>
              <a:ea typeface="微软雅黑" panose="020B0503020204020204" charset="-122"/>
            </a:endParaRPr>
          </a:p>
          <a:p>
            <a:pPr marL="342900" indent="-342900" algn="l">
              <a:lnSpc>
                <a:spcPct val="130000"/>
              </a:lnSpc>
              <a:spcAft>
                <a:spcPts val="2000"/>
              </a:spcAft>
              <a:buClr>
                <a:schemeClr val="tx2"/>
              </a:buClr>
              <a:buNone/>
            </a:pPr>
            <a:r>
              <a:rPr lang="zh-CN" altLang="en-US" b="1" dirty="0">
                <a:latin typeface="微软雅黑" panose="020B0503020204020204" charset="-122"/>
                <a:ea typeface="微软雅黑" panose="020B0503020204020204" charset="-122"/>
                <a:sym typeface="+mn-ea"/>
              </a:rPr>
              <a:t>课堂讨论</a:t>
            </a:r>
            <a:endParaRPr lang="zh-CN" altLang="en-US" b="1" dirty="0">
              <a:solidFill>
                <a:schemeClr val="bg1"/>
              </a:solidFill>
              <a:latin typeface="微软雅黑" panose="020B0503020204020204" charset="-122"/>
              <a:ea typeface="微软雅黑" panose="020B0503020204020204" charset="-122"/>
            </a:endParaRPr>
          </a:p>
          <a:p>
            <a:pPr marL="342900" indent="-342900" algn="l">
              <a:lnSpc>
                <a:spcPct val="130000"/>
              </a:lnSpc>
              <a:buClr>
                <a:schemeClr val="tx2"/>
              </a:buClr>
              <a:buNone/>
            </a:pPr>
            <a:r>
              <a:rPr lang="zh-CN" altLang="en-US" b="1" dirty="0">
                <a:latin typeface="微软雅黑" panose="020B0503020204020204" charset="-122"/>
                <a:ea typeface="微软雅黑" panose="020B0503020204020204" charset="-122"/>
                <a:sym typeface="+mn-ea"/>
              </a:rPr>
              <a:t>测验（客观题）	</a:t>
            </a:r>
            <a:endParaRPr lang="en-US" altLang="zh-CN" b="1" dirty="0">
              <a:solidFill>
                <a:schemeClr val="bg1"/>
              </a:solidFill>
              <a:latin typeface="微软雅黑" panose="020B0503020204020204" charset="-122"/>
              <a:ea typeface="微软雅黑" panose="020B0503020204020204" charset="-122"/>
            </a:endParaRPr>
          </a:p>
          <a:p>
            <a:pPr marL="342900" indent="-342900" algn="l">
              <a:lnSpc>
                <a:spcPct val="130000"/>
              </a:lnSpc>
              <a:buClr>
                <a:schemeClr val="tx2"/>
              </a:buClr>
              <a:buNone/>
            </a:pPr>
            <a:r>
              <a:rPr lang="zh-CN" altLang="en-US" b="1" dirty="0">
                <a:latin typeface="微软雅黑" panose="020B0503020204020204" charset="-122"/>
                <a:ea typeface="微软雅黑" panose="020B0503020204020204" charset="-122"/>
                <a:sym typeface="+mn-ea"/>
              </a:rPr>
              <a:t>作业（主观题）	</a:t>
            </a:r>
            <a:endParaRPr lang="zh-CN" altLang="en-US" b="1" dirty="0">
              <a:solidFill>
                <a:schemeClr val="bg1"/>
              </a:solidFill>
              <a:latin typeface="微软雅黑" panose="020B0503020204020204" charset="-122"/>
              <a:ea typeface="微软雅黑" panose="020B0503020204020204" charset="-122"/>
            </a:endParaRPr>
          </a:p>
          <a:p>
            <a:pPr marL="342900" indent="-342900" algn="l">
              <a:lnSpc>
                <a:spcPct val="130000"/>
              </a:lnSpc>
              <a:buClr>
                <a:schemeClr val="tx2"/>
              </a:buClr>
              <a:buNone/>
            </a:pPr>
            <a:r>
              <a:rPr lang="zh-CN" altLang="en-US" b="1" dirty="0">
                <a:latin typeface="微软雅黑" panose="020B0503020204020204" charset="-122"/>
                <a:ea typeface="微软雅黑" panose="020B0503020204020204" charset="-122"/>
                <a:sym typeface="+mn-ea"/>
              </a:rPr>
              <a:t>考试（客观</a:t>
            </a:r>
            <a:r>
              <a:rPr lang="en-US" altLang="zh-CN" b="1" dirty="0">
                <a:latin typeface="微软雅黑" panose="020B0503020204020204" charset="-122"/>
                <a:ea typeface="微软雅黑" panose="020B0503020204020204" charset="-122"/>
                <a:sym typeface="+mn-ea"/>
              </a:rPr>
              <a:t>/</a:t>
            </a:r>
            <a:r>
              <a:rPr lang="zh-CN" altLang="en-US" b="1" dirty="0">
                <a:latin typeface="微软雅黑" panose="020B0503020204020204" charset="-122"/>
                <a:ea typeface="微软雅黑" panose="020B0503020204020204" charset="-122"/>
                <a:sym typeface="+mn-ea"/>
              </a:rPr>
              <a:t>主观）</a:t>
            </a:r>
            <a:endParaRPr lang="zh-CN" altLang="en-US" b="1" dirty="0">
              <a:solidFill>
                <a:schemeClr val="bg1"/>
              </a:solidFill>
              <a:latin typeface="微软雅黑" panose="020B0503020204020204" charset="-122"/>
              <a:ea typeface="微软雅黑" panose="020B0503020204020204" charset="-122"/>
            </a:endParaRPr>
          </a:p>
          <a:p>
            <a:pPr marL="0" indent="0">
              <a:buNone/>
            </a:pPr>
            <a:endParaRPr lang="zh-CN" altLang="en-US" b="1" dirty="0">
              <a:solidFill>
                <a:schemeClr val="bg1"/>
              </a:solidFill>
              <a:latin typeface="微软雅黑" panose="020B0503020204020204" charset="-122"/>
              <a:ea typeface="微软雅黑" panose="020B0503020204020204" charset="-122"/>
            </a:endParaRPr>
          </a:p>
          <a:p>
            <a:pPr marL="0" indent="0">
              <a:buNone/>
            </a:pPr>
            <a:endParaRPr lang="zh-CN" altLang="en-US" b="1" dirty="0">
              <a:solidFill>
                <a:schemeClr val="bg1"/>
              </a:solidFill>
              <a:latin typeface="微软雅黑" panose="020B0503020204020204" charset="-122"/>
              <a:ea typeface="微软雅黑" panose="020B0503020204020204" charset="-122"/>
            </a:endParaRPr>
          </a:p>
        </p:txBody>
      </p:sp>
      <p:sp>
        <p:nvSpPr>
          <p:cNvPr id="5" name="标题 4"/>
          <p:cNvSpPr>
            <a:spLocks noGrp="1"/>
          </p:cNvSpPr>
          <p:nvPr>
            <p:ph type="title"/>
          </p:nvPr>
        </p:nvSpPr>
        <p:spPr/>
        <p:txBody>
          <a:bodyPr>
            <a:normAutofit/>
          </a:bodyPr>
          <a:p>
            <a:r>
              <a:rPr lang="zh-CN" altLang="en-US" dirty="0">
                <a:latin typeface="微软雅黑" panose="020B0503020204020204" charset="-122"/>
                <a:ea typeface="微软雅黑" panose="020B0503020204020204" charset="-122"/>
                <a:cs typeface="微软雅黑" panose="020B0503020204020204" charset="-122"/>
                <a:sym typeface="+mn-ea"/>
              </a:rPr>
              <a:t>准备教学资源</a:t>
            </a:r>
            <a:endParaRPr lang="zh-CN" altLang="en-US"/>
          </a:p>
        </p:txBody>
      </p:sp>
      <p:pic>
        <p:nvPicPr>
          <p:cNvPr id="1026" name="Picture 2"/>
          <p:cNvPicPr>
            <a:picLocks noChangeAspect="1" noChangeArrowheads="1"/>
          </p:cNvPicPr>
          <p:nvPr/>
        </p:nvPicPr>
        <p:blipFill>
          <a:blip r:embed="rId1"/>
          <a:srcRect/>
          <a:stretch>
            <a:fillRect/>
          </a:stretch>
        </p:blipFill>
        <p:spPr bwMode="auto">
          <a:xfrm>
            <a:off x="5096350" y="1210534"/>
            <a:ext cx="6473104" cy="2090079"/>
          </a:xfrm>
          <a:prstGeom prst="rect">
            <a:avLst/>
          </a:prstGeom>
          <a:noFill/>
          <a:ln w="9525">
            <a:noFill/>
            <a:miter lim="800000"/>
            <a:headEnd/>
            <a:tailEnd/>
          </a:ln>
          <a:effectLst/>
        </p:spPr>
      </p:pic>
      <p:pic>
        <p:nvPicPr>
          <p:cNvPr id="6" name="图片 5"/>
          <p:cNvPicPr>
            <a:picLocks noChangeAspect="1"/>
          </p:cNvPicPr>
          <p:nvPr/>
        </p:nvPicPr>
        <p:blipFill rotWithShape="1">
          <a:blip r:embed="rId2"/>
          <a:srcRect r="32999"/>
          <a:stretch>
            <a:fillRect/>
          </a:stretch>
        </p:blipFill>
        <p:spPr>
          <a:xfrm>
            <a:off x="6052845" y="3543423"/>
            <a:ext cx="5378479" cy="3159113"/>
          </a:xfrm>
          <a:prstGeom prst="rect">
            <a:avLst/>
          </a:prstGeom>
        </p:spPr>
      </p:pic>
      <p:cxnSp>
        <p:nvCxnSpPr>
          <p:cNvPr id="7" name="直接连接符 6"/>
          <p:cNvCxnSpPr/>
          <p:nvPr/>
        </p:nvCxnSpPr>
        <p:spPr>
          <a:xfrm flipV="1">
            <a:off x="689610" y="4324350"/>
            <a:ext cx="5035550" cy="25400"/>
          </a:xfrm>
          <a:prstGeom prst="line">
            <a:avLst/>
          </a:prstGeom>
          <a:ln w="38100">
            <a:solidFill>
              <a:srgbClr val="3296A8"/>
            </a:solidFill>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370205" y="3775075"/>
            <a:ext cx="3194685" cy="2389505"/>
          </a:xfrm>
          <a:prstGeom prst="roundRect">
            <a:avLst/>
          </a:prstGeom>
          <a:noFill/>
          <a:ln w="31750">
            <a:solidFill>
              <a:srgbClr val="FF0000"/>
            </a:solid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p>
        </p:txBody>
      </p:sp>
      <p:sp>
        <p:nvSpPr>
          <p:cNvPr id="9" name="矩形 8"/>
          <p:cNvSpPr/>
          <p:nvPr/>
        </p:nvSpPr>
        <p:spPr>
          <a:xfrm>
            <a:off x="3827145" y="4431665"/>
            <a:ext cx="1808480" cy="1076325"/>
          </a:xfrm>
          <a:prstGeom prst="rect">
            <a:avLst/>
          </a:prstGeom>
          <a:noFill/>
          <a:ln>
            <a:noFill/>
          </a:ln>
        </p:spPr>
        <p:txBody>
          <a:bodyPr wrap="none" rtlCol="0" anchor="t">
            <a:spAutoFit/>
          </a:bodyPr>
          <a:p>
            <a:pPr algn="ctr"/>
            <a:r>
              <a:rPr lang="zh-CN" altLang="en-US" sz="3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学生学习</a:t>
            </a:r>
            <a:endParaRPr lang="zh-CN" altLang="en-US" sz="3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a:p>
            <a:pPr algn="ctr"/>
            <a:r>
              <a:rPr lang="zh-CN" altLang="en-US" sz="3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得分项</a:t>
            </a:r>
            <a:endParaRPr lang="zh-CN" altLang="en-US" sz="3200" b="1">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9.xml><?xml version="1.0" encoding="utf-8"?>
<p:tagLst xmlns:p="http://schemas.openxmlformats.org/presentationml/2006/main">
  <p:tag name="KSO_WM_BEAUTIFY_FLAG" val="#wm#"/>
  <p:tag name="KSO_WM_TEMPLATE_CATEGORY" val="custom"/>
  <p:tag name="KSO_WM_TEMPLATE_INDEX" val="2020508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UNIT_PLACING_PICTURE_USER_VIEWPORT" val="{&quot;height&quot;:9090,&quot;width&quot;:17415}"/>
</p:tagLst>
</file>

<file path=ppt/tags/tag22.xml><?xml version="1.0" encoding="utf-8"?>
<p:tagLst xmlns:p="http://schemas.openxmlformats.org/presentationml/2006/main">
  <p:tag name="KSO_WM_UNIT_PLACING_PICTURE_USER_VIEWPORT" val="{&quot;height&quot;:9690,&quot;width&quot;:18315}"/>
</p:tagLst>
</file>

<file path=ppt/tags/tag23.xml><?xml version="1.0" encoding="utf-8"?>
<p:tagLst xmlns:p="http://schemas.openxmlformats.org/presentationml/2006/main">
  <p:tag name="KSO_WM_UNIT_PLACING_PICTURE_USER_VIEWPORT" val="{&quot;height&quot;:601,&quot;width&quot;:17274}"/>
</p:tagLst>
</file>

<file path=ppt/tags/tag24.xml><?xml version="1.0" encoding="utf-8"?>
<p:tagLst xmlns:p="http://schemas.openxmlformats.org/presentationml/2006/main">
  <p:tag name="KSO_WM_UNIT_PLACING_PICTURE_USER_VIEWPORT" val="{&quot;height&quot;:5190.03937007874,&quot;width&quot;:13293.538582677165}"/>
</p:tagLst>
</file>

<file path=ppt/tags/tag25.xml><?xml version="1.0" encoding="utf-8"?>
<p:tagLst xmlns:p="http://schemas.openxmlformats.org/presentationml/2006/main">
  <p:tag name="KSO_WM_UNIT_PLACING_PICTURE_USER_VIEWPORT" val="{&quot;height&quot;:8256,&quot;width&quot;:9757}"/>
</p:tagLst>
</file>

<file path=ppt/tags/tag26.xml><?xml version="1.0" encoding="utf-8"?>
<p:tagLst xmlns:p="http://schemas.openxmlformats.org/presentationml/2006/main">
  <p:tag name="KSO_WM_UNIT_PLACING_PICTURE_USER_VIEWPORT" val="{&quot;height&quot;:6465,&quot;width&quot;:20610}"/>
</p:tagLst>
</file>

<file path=ppt/tags/tag27.xml><?xml version="1.0" encoding="utf-8"?>
<p:tagLst xmlns:p="http://schemas.openxmlformats.org/presentationml/2006/main">
  <p:tag name="KSO_WM_UNIT_PLACING_PICTURE_USER_VIEWPORT" val="{&quot;height&quot;:7615,&quot;width&quot;:12973}"/>
</p:tagLst>
</file>

<file path=ppt/tags/tag28.xml><?xml version="1.0" encoding="utf-8"?>
<p:tagLst xmlns:p="http://schemas.openxmlformats.org/presentationml/2006/main">
  <p:tag name="KSO_WM_UNIT_PLACING_PICTURE_USER_VIEWPORT" val="{&quot;height&quot;:10185,&quot;width&quot;:22770}"/>
</p:tagLst>
</file>

<file path=ppt/tags/tag29.xml><?xml version="1.0" encoding="utf-8"?>
<p:tagLst xmlns:p="http://schemas.openxmlformats.org/presentationml/2006/main">
  <p:tag name="COMMONDATA" val="eyJoZGlkIjoiZDBkNDU2MzBiNDhkMGI0NTYxOTQxM2YyOTk5YTZkYmQifQ=="/>
  <p:tag name="KSO_WPP_MARK_KEY" val="47aa672e-6b2c-40c3-a8f8-6925d4b8aab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6784</Words>
  <Application>WPS 演示</Application>
  <PresentationFormat>宽屏</PresentationFormat>
  <Paragraphs>663</Paragraphs>
  <Slides>77</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77</vt:i4>
      </vt:variant>
    </vt:vector>
  </HeadingPairs>
  <TitlesOfParts>
    <vt:vector size="88" baseType="lpstr">
      <vt:lpstr>Arial</vt:lpstr>
      <vt:lpstr>宋体</vt:lpstr>
      <vt:lpstr>Wingdings</vt:lpstr>
      <vt:lpstr>Wingdings</vt:lpstr>
      <vt:lpstr>微软雅黑</vt:lpstr>
      <vt:lpstr>Times New Roman</vt:lpstr>
      <vt:lpstr>Calibri</vt:lpstr>
      <vt:lpstr>黑体</vt:lpstr>
      <vt:lpstr>Arial Unicode MS</vt:lpstr>
      <vt:lpstr>楷体</vt:lpstr>
      <vt:lpstr>Office 主题​​</vt:lpstr>
      <vt:lpstr>爱课程（中国大学MOOC） 平台使用操作</vt:lpstr>
      <vt:lpstr>目 录</vt:lpstr>
      <vt:lpstr>在线课程、spoc课程 相关基本概念</vt:lpstr>
      <vt:lpstr>在线开放课程基本概念</vt:lpstr>
      <vt:lpstr>区别</vt:lpstr>
      <vt:lpstr>爱课程（中国大学MOOC）</vt:lpstr>
      <vt:lpstr>课程线上运行流程 概述</vt:lpstr>
      <vt:lpstr>老师开课前需要做什么</vt:lpstr>
      <vt:lpstr>准备教学资源</vt:lpstr>
      <vt:lpstr>教师账号获取流程</vt:lpstr>
      <vt:lpstr>录入教师信息</vt:lpstr>
      <vt:lpstr>教师账号登录</vt:lpstr>
      <vt:lpstr>教师登录、认证</vt:lpstr>
      <vt:lpstr>教师登录、认证</vt:lpstr>
      <vt:lpstr>账号登录、认证</vt:lpstr>
      <vt:lpstr>课程建设流程</vt:lpstr>
      <vt:lpstr>申请建课</vt:lpstr>
      <vt:lpstr>搭建课程内容</vt:lpstr>
      <vt:lpstr>课程团队设置【课程负责人】</vt:lpstr>
      <vt:lpstr>课程介绍页【课程负责人】</vt:lpstr>
      <vt:lpstr>课程介绍页</vt:lpstr>
      <vt:lpstr>spoc课程—学生管理</vt:lpstr>
      <vt:lpstr>spoc课程—学生管理</vt:lpstr>
      <vt:lpstr>发布评分方式【课程负责人】</vt:lpstr>
      <vt:lpstr>课程学习页</vt:lpstr>
      <vt:lpstr>资源库-视频库</vt:lpstr>
      <vt:lpstr>资源库-题库</vt:lpstr>
      <vt:lpstr>单元内容资源搭建</vt:lpstr>
      <vt:lpstr>课程考核—测验</vt:lpstr>
      <vt:lpstr>课程考核—作业</vt:lpstr>
      <vt:lpstr>课程考核—作业批改</vt:lpstr>
      <vt:lpstr>课程考核—考试</vt:lpstr>
      <vt:lpstr>课程考核—新版考试</vt:lpstr>
      <vt:lpstr>课程考核—课堂讨论</vt:lpstr>
      <vt:lpstr> 上线运行工作 </vt:lpstr>
      <vt:lpstr>定时发布教学内容</vt:lpstr>
      <vt:lpstr>讨论区管理</vt:lpstr>
      <vt:lpstr>批改作业</vt:lpstr>
      <vt:lpstr>批改作业</vt:lpstr>
      <vt:lpstr>批改作业</vt:lpstr>
      <vt:lpstr>确认课程成绩</vt:lpstr>
      <vt:lpstr>确认课程总成绩</vt:lpstr>
      <vt:lpstr>确认课程总成绩</vt:lpstr>
      <vt:lpstr>确认课程总成绩</vt:lpstr>
      <vt:lpstr>智慧教学工具 慕课堂</vt:lpstr>
      <vt:lpstr>创建课堂</vt:lpstr>
      <vt:lpstr>创建课堂</vt:lpstr>
      <vt:lpstr>慕课堂</vt:lpstr>
      <vt:lpstr>慕课堂功能</vt:lpstr>
      <vt:lpstr>课前—资源库</vt:lpstr>
      <vt:lpstr>课前—备课</vt:lpstr>
      <vt:lpstr>课中—发布签到</vt:lpstr>
      <vt:lpstr>课中—线上课</vt:lpstr>
      <vt:lpstr>课中—下课</vt:lpstr>
      <vt:lpstr>课中—投屏</vt:lpstr>
      <vt:lpstr>课中—发布教案</vt:lpstr>
      <vt:lpstr>课中—点名</vt:lpstr>
      <vt:lpstr>课中—学生分组</vt:lpstr>
      <vt:lpstr>课中—学生分组</vt:lpstr>
      <vt:lpstr>课后—查看课堂数据</vt:lpstr>
      <vt:lpstr>课后—批改作业</vt:lpstr>
      <vt:lpstr>课后—查看慕课堂数据总览</vt:lpstr>
      <vt:lpstr>课后—查看慕课堂数据总览</vt:lpstr>
      <vt:lpstr>课后—查看学生成绩</vt:lpstr>
      <vt:lpstr>课后—查看学生成绩</vt:lpstr>
      <vt:lpstr>建课运行 常见问题汇总</vt:lpstr>
      <vt:lpstr>课程建设</vt:lpstr>
      <vt:lpstr>时间设置</vt:lpstr>
      <vt:lpstr>团队管理</vt:lpstr>
      <vt:lpstr>学生账号</vt:lpstr>
      <vt:lpstr>批改成绩</vt:lpstr>
      <vt:lpstr>老师常见问题</vt:lpstr>
      <vt:lpstr>老师常见问题</vt:lpstr>
      <vt:lpstr>学生常见问题</vt:lpstr>
      <vt:lpstr>学生常见问题</vt:lpstr>
      <vt:lpstr>学生常见问题</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带鱼</cp:lastModifiedBy>
  <cp:revision>175</cp:revision>
  <dcterms:created xsi:type="dcterms:W3CDTF">2019-06-19T02:08:00Z</dcterms:created>
  <dcterms:modified xsi:type="dcterms:W3CDTF">2022-11-02T06:53:08Z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2D0C85D060F24FFCA78FBA5F39AE8280</vt:lpwstr>
  </property>
</Properties>
</file>